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22"/>
  </p:notesMasterIdLst>
  <p:sldIdLst>
    <p:sldId id="256" r:id="rId2"/>
    <p:sldId id="266" r:id="rId3"/>
    <p:sldId id="271" r:id="rId4"/>
    <p:sldId id="292" r:id="rId5"/>
    <p:sldId id="272" r:id="rId6"/>
    <p:sldId id="277" r:id="rId7"/>
    <p:sldId id="276" r:id="rId8"/>
    <p:sldId id="293" r:id="rId9"/>
    <p:sldId id="258" r:id="rId10"/>
    <p:sldId id="265" r:id="rId11"/>
    <p:sldId id="279" r:id="rId12"/>
    <p:sldId id="281" r:id="rId13"/>
    <p:sldId id="282" r:id="rId14"/>
    <p:sldId id="283" r:id="rId15"/>
    <p:sldId id="291" r:id="rId16"/>
    <p:sldId id="287" r:id="rId17"/>
    <p:sldId id="288" r:id="rId18"/>
    <p:sldId id="284" r:id="rId19"/>
    <p:sldId id="285" r:id="rId20"/>
    <p:sldId id="28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250D35-DAFA-43A4-87BF-13B93AD99341}" v="624" dt="2020-12-01T10:23:03.0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a Joe" userId="a5c24fcabe1753f5" providerId="LiveId" clId="{AA250D35-DAFA-43A4-87BF-13B93AD99341}"/>
    <pc:docChg chg="undo custSel mod addSld delSld modSld sldOrd">
      <pc:chgData name="Xia Joe" userId="a5c24fcabe1753f5" providerId="LiveId" clId="{AA250D35-DAFA-43A4-87BF-13B93AD99341}" dt="2020-12-01T10:28:03.378" v="12464" actId="20577"/>
      <pc:docMkLst>
        <pc:docMk/>
      </pc:docMkLst>
      <pc:sldChg chg="addSp delSp modSp add mod setBg modNotesTx">
        <pc:chgData name="Xia Joe" userId="a5c24fcabe1753f5" providerId="LiveId" clId="{AA250D35-DAFA-43A4-87BF-13B93AD99341}" dt="2020-12-01T10:16:09.255" v="12325" actId="1076"/>
        <pc:sldMkLst>
          <pc:docMk/>
          <pc:sldMk cId="3937436432" sldId="256"/>
        </pc:sldMkLst>
        <pc:spChg chg="mod ord">
          <ac:chgData name="Xia Joe" userId="a5c24fcabe1753f5" providerId="LiveId" clId="{AA250D35-DAFA-43A4-87BF-13B93AD99341}" dt="2020-12-01T10:15:36.276" v="12320" actId="1076"/>
          <ac:spMkLst>
            <pc:docMk/>
            <pc:sldMk cId="3937436432" sldId="256"/>
            <ac:spMk id="2" creationId="{C1ADE657-A6F9-45F8-8B13-335AE004998B}"/>
          </ac:spMkLst>
        </pc:spChg>
        <pc:spChg chg="del">
          <ac:chgData name="Xia Joe" userId="a5c24fcabe1753f5" providerId="LiveId" clId="{AA250D35-DAFA-43A4-87BF-13B93AD99341}" dt="2020-12-01T09:58:50.283" v="12097" actId="478"/>
          <ac:spMkLst>
            <pc:docMk/>
            <pc:sldMk cId="3937436432" sldId="256"/>
            <ac:spMk id="3" creationId="{C3237112-F40F-4532-956B-3A3671ACEF8B}"/>
          </ac:spMkLst>
        </pc:spChg>
        <pc:spChg chg="add mod">
          <ac:chgData name="Xia Joe" userId="a5c24fcabe1753f5" providerId="LiveId" clId="{AA250D35-DAFA-43A4-87BF-13B93AD99341}" dt="2020-12-01T10:16:09.255" v="12325" actId="1076"/>
          <ac:spMkLst>
            <pc:docMk/>
            <pc:sldMk cId="3937436432" sldId="256"/>
            <ac:spMk id="13" creationId="{2DBA1414-157E-4A7A-851F-3392C1350B22}"/>
          </ac:spMkLst>
        </pc:spChg>
        <pc:spChg chg="add mod">
          <ac:chgData name="Xia Joe" userId="a5c24fcabe1753f5" providerId="LiveId" clId="{AA250D35-DAFA-43A4-87BF-13B93AD99341}" dt="2020-12-01T10:16:01.770" v="12324" actId="20577"/>
          <ac:spMkLst>
            <pc:docMk/>
            <pc:sldMk cId="3937436432" sldId="256"/>
            <ac:spMk id="14" creationId="{B8D6F96A-180B-4AB2-8679-5034FDBF8D39}"/>
          </ac:spMkLst>
        </pc:spChg>
        <pc:spChg chg="add del">
          <ac:chgData name="Xia Joe" userId="a5c24fcabe1753f5" providerId="LiveId" clId="{AA250D35-DAFA-43A4-87BF-13B93AD99341}" dt="2020-12-01T10:06:16.295" v="12107" actId="26606"/>
          <ac:spMkLst>
            <pc:docMk/>
            <pc:sldMk cId="3937436432" sldId="256"/>
            <ac:spMk id="73" creationId="{A4322390-8B58-46BE-88EB-D9FD30C08743}"/>
          </ac:spMkLst>
        </pc:spChg>
        <pc:spChg chg="add del">
          <ac:chgData name="Xia Joe" userId="a5c24fcabe1753f5" providerId="LiveId" clId="{AA250D35-DAFA-43A4-87BF-13B93AD99341}" dt="2020-12-01T10:06:23.427" v="12109" actId="26606"/>
          <ac:spMkLst>
            <pc:docMk/>
            <pc:sldMk cId="3937436432" sldId="256"/>
            <ac:spMk id="75" creationId="{D36F3EEA-55D4-4677-80E7-92D00B8F343B}"/>
          </ac:spMkLst>
        </pc:spChg>
        <pc:spChg chg="add del">
          <ac:chgData name="Xia Joe" userId="a5c24fcabe1753f5" providerId="LiveId" clId="{AA250D35-DAFA-43A4-87BF-13B93AD99341}" dt="2020-12-01T10:06:42.386" v="12111" actId="26606"/>
          <ac:spMkLst>
            <pc:docMk/>
            <pc:sldMk cId="3937436432" sldId="256"/>
            <ac:spMk id="77" creationId="{630182B0-3559-41D5-9EBC-0BD86BEDAD09}"/>
          </ac:spMkLst>
        </pc:spChg>
        <pc:spChg chg="add del">
          <ac:chgData name="Xia Joe" userId="a5c24fcabe1753f5" providerId="LiveId" clId="{AA250D35-DAFA-43A4-87BF-13B93AD99341}" dt="2020-12-01T10:06:23.427" v="12109" actId="26606"/>
          <ac:spMkLst>
            <pc:docMk/>
            <pc:sldMk cId="3937436432" sldId="256"/>
            <ac:spMk id="12294" creationId="{E4F17063-EDA4-417B-946F-BA357F3B390D}"/>
          </ac:spMkLst>
        </pc:spChg>
        <pc:spChg chg="add del">
          <ac:chgData name="Xia Joe" userId="a5c24fcabe1753f5" providerId="LiveId" clId="{AA250D35-DAFA-43A4-87BF-13B93AD99341}" dt="2020-12-01T10:06:42.386" v="12111" actId="26606"/>
          <ac:spMkLst>
            <pc:docMk/>
            <pc:sldMk cId="3937436432" sldId="256"/>
            <ac:spMk id="12296" creationId="{F3F4807A-5068-4492-8025-D75F320E908D}"/>
          </ac:spMkLst>
        </pc:spChg>
        <pc:spChg chg="add del">
          <ac:chgData name="Xia Joe" userId="a5c24fcabe1753f5" providerId="LiveId" clId="{AA250D35-DAFA-43A4-87BF-13B93AD99341}" dt="2020-12-01T10:06:42.386" v="12111" actId="26606"/>
          <ac:spMkLst>
            <pc:docMk/>
            <pc:sldMk cId="3937436432" sldId="256"/>
            <ac:spMk id="12297" creationId="{B24996F8-180C-4DCB-8A26-DFA336CDEFBC}"/>
          </ac:spMkLst>
        </pc:spChg>
        <pc:spChg chg="add">
          <ac:chgData name="Xia Joe" userId="a5c24fcabe1753f5" providerId="LiveId" clId="{AA250D35-DAFA-43A4-87BF-13B93AD99341}" dt="2020-12-01T10:06:42.415" v="12112" actId="26606"/>
          <ac:spMkLst>
            <pc:docMk/>
            <pc:sldMk cId="3937436432" sldId="256"/>
            <ac:spMk id="12299" creationId="{BFEFF673-A9DE-416D-A04E-1D50904542A9}"/>
          </ac:spMkLst>
        </pc:spChg>
        <pc:picChg chg="add del">
          <ac:chgData name="Xia Joe" userId="a5c24fcabe1753f5" providerId="LiveId" clId="{AA250D35-DAFA-43A4-87BF-13B93AD99341}" dt="2020-12-01T09:59:49.553" v="12104"/>
          <ac:picMkLst>
            <pc:docMk/>
            <pc:sldMk cId="3937436432" sldId="256"/>
            <ac:picMk id="12290" creationId="{AE21465D-216F-4F76-AC89-066CA8C4779E}"/>
          </ac:picMkLst>
        </pc:picChg>
        <pc:picChg chg="add mod">
          <ac:chgData name="Xia Joe" userId="a5c24fcabe1753f5" providerId="LiveId" clId="{AA250D35-DAFA-43A4-87BF-13B93AD99341}" dt="2020-12-01T10:06:42.415" v="12112" actId="26606"/>
          <ac:picMkLst>
            <pc:docMk/>
            <pc:sldMk cId="3937436432" sldId="256"/>
            <ac:picMk id="12292" creationId="{2ED97CE3-60F7-4916-AE7E-4CD9C3A34A6B}"/>
          </ac:picMkLst>
        </pc:picChg>
      </pc:sldChg>
      <pc:sldChg chg="addSp modSp add del mod setBg setClrOvrMap">
        <pc:chgData name="Xia Joe" userId="a5c24fcabe1753f5" providerId="LiveId" clId="{AA250D35-DAFA-43A4-87BF-13B93AD99341}" dt="2020-12-01T09:39:28.205" v="11532" actId="2696"/>
        <pc:sldMkLst>
          <pc:docMk/>
          <pc:sldMk cId="3834259482" sldId="257"/>
        </pc:sldMkLst>
        <pc:spChg chg="mod">
          <ac:chgData name="Xia Joe" userId="a5c24fcabe1753f5" providerId="LiveId" clId="{AA250D35-DAFA-43A4-87BF-13B93AD99341}" dt="2020-11-22T00:18:27.020" v="5" actId="27636"/>
          <ac:spMkLst>
            <pc:docMk/>
            <pc:sldMk cId="3834259482" sldId="257"/>
            <ac:spMk id="2" creationId="{6CE4BE73-63BD-48F2-BD73-5D57A98429FE}"/>
          </ac:spMkLst>
        </pc:spChg>
        <pc:spChg chg="mod">
          <ac:chgData name="Xia Joe" userId="a5c24fcabe1753f5" providerId="LiveId" clId="{AA250D35-DAFA-43A4-87BF-13B93AD99341}" dt="2020-11-22T00:30:16.717" v="24"/>
          <ac:spMkLst>
            <pc:docMk/>
            <pc:sldMk cId="3834259482" sldId="257"/>
            <ac:spMk id="3" creationId="{EC57B2C5-4613-4017-AC5A-CA3F144F920D}"/>
          </ac:spMkLst>
        </pc:spChg>
        <pc:spChg chg="add">
          <ac:chgData name="Xia Joe" userId="a5c24fcabe1753f5" providerId="LiveId" clId="{AA250D35-DAFA-43A4-87BF-13B93AD99341}" dt="2020-11-22T00:18:25.010" v="3" actId="26606"/>
          <ac:spMkLst>
            <pc:docMk/>
            <pc:sldMk cId="3834259482" sldId="257"/>
            <ac:spMk id="8" creationId="{052BEFF1-896C-45B1-B02C-96A6A1BC389A}"/>
          </ac:spMkLst>
        </pc:spChg>
        <pc:spChg chg="add">
          <ac:chgData name="Xia Joe" userId="a5c24fcabe1753f5" providerId="LiveId" clId="{AA250D35-DAFA-43A4-87BF-13B93AD99341}" dt="2020-11-22T00:18:25.010" v="3" actId="26606"/>
          <ac:spMkLst>
            <pc:docMk/>
            <pc:sldMk cId="3834259482" sldId="257"/>
            <ac:spMk id="10" creationId="{BB237A14-61B1-4C00-A670-5D8D68A8668E}"/>
          </ac:spMkLst>
        </pc:spChg>
        <pc:spChg chg="add">
          <ac:chgData name="Xia Joe" userId="a5c24fcabe1753f5" providerId="LiveId" clId="{AA250D35-DAFA-43A4-87BF-13B93AD99341}" dt="2020-11-22T00:18:25.010" v="3" actId="26606"/>
          <ac:spMkLst>
            <pc:docMk/>
            <pc:sldMk cId="3834259482" sldId="257"/>
            <ac:spMk id="12" creationId="{8598F259-6F54-47A3-8D13-1603D786A328}"/>
          </ac:spMkLst>
        </pc:spChg>
        <pc:spChg chg="add">
          <ac:chgData name="Xia Joe" userId="a5c24fcabe1753f5" providerId="LiveId" clId="{AA250D35-DAFA-43A4-87BF-13B93AD99341}" dt="2020-11-22T00:18:25.010" v="3" actId="26606"/>
          <ac:spMkLst>
            <pc:docMk/>
            <pc:sldMk cId="3834259482" sldId="257"/>
            <ac:spMk id="14" creationId="{0BA768A8-4FED-4ED8-9E46-6BE72188ECD2}"/>
          </ac:spMkLst>
        </pc:spChg>
      </pc:sldChg>
      <pc:sldChg chg="addSp delSp modSp add">
        <pc:chgData name="Xia Joe" userId="a5c24fcabe1753f5" providerId="LiveId" clId="{AA250D35-DAFA-43A4-87BF-13B93AD99341}" dt="2020-12-01T10:28:03.378" v="12464" actId="20577"/>
        <pc:sldMkLst>
          <pc:docMk/>
          <pc:sldMk cId="1082427650" sldId="258"/>
        </pc:sldMkLst>
        <pc:spChg chg="del mod">
          <ac:chgData name="Xia Joe" userId="a5c24fcabe1753f5" providerId="LiveId" clId="{AA250D35-DAFA-43A4-87BF-13B93AD99341}" dt="2020-12-01T09:46:10.931" v="11881" actId="478"/>
          <ac:spMkLst>
            <pc:docMk/>
            <pc:sldMk cId="1082427650" sldId="258"/>
            <ac:spMk id="2" creationId="{DB0B189D-B621-4BE5-BC18-2498E3998C64}"/>
          </ac:spMkLst>
        </pc:spChg>
        <pc:spChg chg="del mod">
          <ac:chgData name="Xia Joe" userId="a5c24fcabe1753f5" providerId="LiveId" clId="{AA250D35-DAFA-43A4-87BF-13B93AD99341}" dt="2020-12-01T09:45:55.608" v="11875" actId="478"/>
          <ac:spMkLst>
            <pc:docMk/>
            <pc:sldMk cId="1082427650" sldId="258"/>
            <ac:spMk id="3" creationId="{1EED825B-1B85-4111-8693-0D253073786D}"/>
          </ac:spMkLst>
        </pc:spChg>
        <pc:spChg chg="add mod">
          <ac:chgData name="Xia Joe" userId="a5c24fcabe1753f5" providerId="LiveId" clId="{AA250D35-DAFA-43A4-87BF-13B93AD99341}" dt="2020-12-01T09:44:48.599" v="11851" actId="1076"/>
          <ac:spMkLst>
            <pc:docMk/>
            <pc:sldMk cId="1082427650" sldId="258"/>
            <ac:spMk id="4" creationId="{C53DBCC4-1068-4D6D-A606-C35236AA2F7B}"/>
          </ac:spMkLst>
        </pc:spChg>
        <pc:spChg chg="add mod">
          <ac:chgData name="Xia Joe" userId="a5c24fcabe1753f5" providerId="LiveId" clId="{AA250D35-DAFA-43A4-87BF-13B93AD99341}" dt="2020-12-01T10:28:03.378" v="12464" actId="20577"/>
          <ac:spMkLst>
            <pc:docMk/>
            <pc:sldMk cId="1082427650" sldId="258"/>
            <ac:spMk id="5" creationId="{956784F4-B884-4951-8EBF-96B56D43E449}"/>
          </ac:spMkLst>
        </pc:spChg>
        <pc:spChg chg="add del mod">
          <ac:chgData name="Xia Joe" userId="a5c24fcabe1753f5" providerId="LiveId" clId="{AA250D35-DAFA-43A4-87BF-13B93AD99341}" dt="2020-12-01T09:46:23.240" v="11884" actId="478"/>
          <ac:spMkLst>
            <pc:docMk/>
            <pc:sldMk cId="1082427650" sldId="258"/>
            <ac:spMk id="7" creationId="{38520686-F84D-43FD-9789-032DD59F8671}"/>
          </ac:spMkLst>
        </pc:spChg>
      </pc:sldChg>
      <pc:sldChg chg="modSp add del">
        <pc:chgData name="Xia Joe" userId="a5c24fcabe1753f5" providerId="LiveId" clId="{AA250D35-DAFA-43A4-87BF-13B93AD99341}" dt="2020-12-01T09:39:19.897" v="11531" actId="2696"/>
        <pc:sldMkLst>
          <pc:docMk/>
          <pc:sldMk cId="788831759" sldId="259"/>
        </pc:sldMkLst>
        <pc:spChg chg="mod">
          <ac:chgData name="Xia Joe" userId="a5c24fcabe1753f5" providerId="LiveId" clId="{AA250D35-DAFA-43A4-87BF-13B93AD99341}" dt="2020-11-22T00:31:53.950" v="44" actId="20577"/>
          <ac:spMkLst>
            <pc:docMk/>
            <pc:sldMk cId="788831759" sldId="259"/>
            <ac:spMk id="2" creationId="{63F93883-8412-45F6-B023-7B97BFF502E0}"/>
          </ac:spMkLst>
        </pc:spChg>
        <pc:spChg chg="mod">
          <ac:chgData name="Xia Joe" userId="a5c24fcabe1753f5" providerId="LiveId" clId="{AA250D35-DAFA-43A4-87BF-13B93AD99341}" dt="2020-11-22T01:16:09.342" v="218" actId="20577"/>
          <ac:spMkLst>
            <pc:docMk/>
            <pc:sldMk cId="788831759" sldId="259"/>
            <ac:spMk id="3" creationId="{343B9760-50A4-4D4C-990B-F3C1CD74BBFA}"/>
          </ac:spMkLst>
        </pc:spChg>
      </pc:sldChg>
      <pc:sldChg chg="modSp add del">
        <pc:chgData name="Xia Joe" userId="a5c24fcabe1753f5" providerId="LiveId" clId="{AA250D35-DAFA-43A4-87BF-13B93AD99341}" dt="2020-12-01T09:39:17.031" v="11530" actId="2696"/>
        <pc:sldMkLst>
          <pc:docMk/>
          <pc:sldMk cId="2574662619" sldId="260"/>
        </pc:sldMkLst>
        <pc:spChg chg="mod">
          <ac:chgData name="Xia Joe" userId="a5c24fcabe1753f5" providerId="LiveId" clId="{AA250D35-DAFA-43A4-87BF-13B93AD99341}" dt="2020-11-22T00:34:40.229" v="99" actId="20577"/>
          <ac:spMkLst>
            <pc:docMk/>
            <pc:sldMk cId="2574662619" sldId="260"/>
            <ac:spMk id="2" creationId="{59378D11-E6B8-4DED-AF25-C286CAB86133}"/>
          </ac:spMkLst>
        </pc:spChg>
        <pc:spChg chg="mod">
          <ac:chgData name="Xia Joe" userId="a5c24fcabe1753f5" providerId="LiveId" clId="{AA250D35-DAFA-43A4-87BF-13B93AD99341}" dt="2020-11-22T01:19:34.558" v="352" actId="20577"/>
          <ac:spMkLst>
            <pc:docMk/>
            <pc:sldMk cId="2574662619" sldId="260"/>
            <ac:spMk id="3" creationId="{790610BA-0E3F-418A-9847-D08107908E78}"/>
          </ac:spMkLst>
        </pc:spChg>
      </pc:sldChg>
      <pc:sldChg chg="addSp delSp modSp add del">
        <pc:chgData name="Xia Joe" userId="a5c24fcabe1753f5" providerId="LiveId" clId="{AA250D35-DAFA-43A4-87BF-13B93AD99341}" dt="2020-12-01T09:48:47.729" v="11961" actId="2696"/>
        <pc:sldMkLst>
          <pc:docMk/>
          <pc:sldMk cId="2472549288" sldId="261"/>
        </pc:sldMkLst>
        <pc:spChg chg="mod">
          <ac:chgData name="Xia Joe" userId="a5c24fcabe1753f5" providerId="LiveId" clId="{AA250D35-DAFA-43A4-87BF-13B93AD99341}" dt="2020-11-22T05:10:11.865" v="360" actId="20577"/>
          <ac:spMkLst>
            <pc:docMk/>
            <pc:sldMk cId="2472549288" sldId="261"/>
            <ac:spMk id="2" creationId="{37D4AD9D-EDCB-4F55-8546-0C2DDE2CF004}"/>
          </ac:spMkLst>
        </pc:spChg>
        <pc:spChg chg="del">
          <ac:chgData name="Xia Joe" userId="a5c24fcabe1753f5" providerId="LiveId" clId="{AA250D35-DAFA-43A4-87BF-13B93AD99341}" dt="2020-11-22T05:09:35.814" v="358"/>
          <ac:spMkLst>
            <pc:docMk/>
            <pc:sldMk cId="2472549288" sldId="261"/>
            <ac:spMk id="3" creationId="{FFADB8C4-CB88-436E-9502-2E469DF391B8}"/>
          </ac:spMkLst>
        </pc:spChg>
        <pc:picChg chg="add">
          <ac:chgData name="Xia Joe" userId="a5c24fcabe1753f5" providerId="LiveId" clId="{AA250D35-DAFA-43A4-87BF-13B93AD99341}" dt="2020-11-22T05:09:35.814" v="358"/>
          <ac:picMkLst>
            <pc:docMk/>
            <pc:sldMk cId="2472549288" sldId="261"/>
            <ac:picMk id="1026" creationId="{1FB39DDC-53BE-4952-9CF5-744EE3829ED6}"/>
          </ac:picMkLst>
        </pc:picChg>
      </pc:sldChg>
      <pc:sldChg chg="addSp delSp modSp add del">
        <pc:chgData name="Xia Joe" userId="a5c24fcabe1753f5" providerId="LiveId" clId="{AA250D35-DAFA-43A4-87BF-13B93AD99341}" dt="2020-12-01T09:51:03.129" v="11984" actId="2696"/>
        <pc:sldMkLst>
          <pc:docMk/>
          <pc:sldMk cId="3868945271" sldId="262"/>
        </pc:sldMkLst>
        <pc:spChg chg="mod">
          <ac:chgData name="Xia Joe" userId="a5c24fcabe1753f5" providerId="LiveId" clId="{AA250D35-DAFA-43A4-87BF-13B93AD99341}" dt="2020-11-22T05:14:16.092" v="394" actId="20577"/>
          <ac:spMkLst>
            <pc:docMk/>
            <pc:sldMk cId="3868945271" sldId="262"/>
            <ac:spMk id="2" creationId="{8D6D9999-44E4-4EA5-85A5-25C5A6FDBCCE}"/>
          </ac:spMkLst>
        </pc:spChg>
        <pc:spChg chg="del mod">
          <ac:chgData name="Xia Joe" userId="a5c24fcabe1753f5" providerId="LiveId" clId="{AA250D35-DAFA-43A4-87BF-13B93AD99341}" dt="2020-11-22T05:13:47.394" v="366"/>
          <ac:spMkLst>
            <pc:docMk/>
            <pc:sldMk cId="3868945271" sldId="262"/>
            <ac:spMk id="3" creationId="{7C61016E-0801-4D9A-9532-18AF000C9861}"/>
          </ac:spMkLst>
        </pc:spChg>
        <pc:spChg chg="add mod">
          <ac:chgData name="Xia Joe" userId="a5c24fcabe1753f5" providerId="LiveId" clId="{AA250D35-DAFA-43A4-87BF-13B93AD99341}" dt="2020-12-01T09:50:51.448" v="11982" actId="478"/>
          <ac:spMkLst>
            <pc:docMk/>
            <pc:sldMk cId="3868945271" sldId="262"/>
            <ac:spMk id="7" creationId="{BE3F86CE-553D-472A-ACD1-AC8AC727BD5E}"/>
          </ac:spMkLst>
        </pc:spChg>
        <pc:picChg chg="add del mod">
          <ac:chgData name="Xia Joe" userId="a5c24fcabe1753f5" providerId="LiveId" clId="{AA250D35-DAFA-43A4-87BF-13B93AD99341}" dt="2020-12-01T09:50:51.448" v="11982" actId="478"/>
          <ac:picMkLst>
            <pc:docMk/>
            <pc:sldMk cId="3868945271" sldId="262"/>
            <ac:picMk id="4" creationId="{266A4EEB-706A-4D69-9AC7-34DE75A2B1BA}"/>
          </ac:picMkLst>
        </pc:picChg>
        <pc:picChg chg="add del mod modCrop">
          <ac:chgData name="Xia Joe" userId="a5c24fcabe1753f5" providerId="LiveId" clId="{AA250D35-DAFA-43A4-87BF-13B93AD99341}" dt="2020-12-01T09:49:52.280" v="11966" actId="478"/>
          <ac:picMkLst>
            <pc:docMk/>
            <pc:sldMk cId="3868945271" sldId="262"/>
            <ac:picMk id="5" creationId="{FE3BB14F-7BDA-49D2-9646-769796761E5B}"/>
          </ac:picMkLst>
        </pc:picChg>
        <pc:picChg chg="add del mod modCrop">
          <ac:chgData name="Xia Joe" userId="a5c24fcabe1753f5" providerId="LiveId" clId="{AA250D35-DAFA-43A4-87BF-13B93AD99341}" dt="2020-12-01T09:50:44.777" v="11981" actId="478"/>
          <ac:picMkLst>
            <pc:docMk/>
            <pc:sldMk cId="3868945271" sldId="262"/>
            <ac:picMk id="6" creationId="{95D4665F-C096-4980-82AD-3E71BA968814}"/>
          </ac:picMkLst>
        </pc:picChg>
      </pc:sldChg>
      <pc:sldChg chg="addSp delSp modSp add del">
        <pc:chgData name="Xia Joe" userId="a5c24fcabe1753f5" providerId="LiveId" clId="{AA250D35-DAFA-43A4-87BF-13B93AD99341}" dt="2020-12-01T09:51:20.471" v="11985" actId="2696"/>
        <pc:sldMkLst>
          <pc:docMk/>
          <pc:sldMk cId="3832109873" sldId="263"/>
        </pc:sldMkLst>
        <pc:spChg chg="del">
          <ac:chgData name="Xia Joe" userId="a5c24fcabe1753f5" providerId="LiveId" clId="{AA250D35-DAFA-43A4-87BF-13B93AD99341}" dt="2020-11-22T05:19:58.245" v="396" actId="478"/>
          <ac:spMkLst>
            <pc:docMk/>
            <pc:sldMk cId="3832109873" sldId="263"/>
            <ac:spMk id="2" creationId="{FAD23350-4BB3-418D-B823-F16C642EB001}"/>
          </ac:spMkLst>
        </pc:spChg>
        <pc:spChg chg="del">
          <ac:chgData name="Xia Joe" userId="a5c24fcabe1753f5" providerId="LiveId" clId="{AA250D35-DAFA-43A4-87BF-13B93AD99341}" dt="2020-11-22T05:19:53.777" v="395"/>
          <ac:spMkLst>
            <pc:docMk/>
            <pc:sldMk cId="3832109873" sldId="263"/>
            <ac:spMk id="3" creationId="{1765ED62-D04D-4B1A-91C2-A14B7D9A4CB2}"/>
          </ac:spMkLst>
        </pc:spChg>
        <pc:picChg chg="add mod">
          <ac:chgData name="Xia Joe" userId="a5c24fcabe1753f5" providerId="LiveId" clId="{AA250D35-DAFA-43A4-87BF-13B93AD99341}" dt="2020-11-22T05:20:08.339" v="400" actId="1076"/>
          <ac:picMkLst>
            <pc:docMk/>
            <pc:sldMk cId="3832109873" sldId="263"/>
            <ac:picMk id="4" creationId="{732EC311-5519-4F8E-B0C5-1325F0777FDF}"/>
          </ac:picMkLst>
        </pc:picChg>
      </pc:sldChg>
      <pc:sldChg chg="add del">
        <pc:chgData name="Xia Joe" userId="a5c24fcabe1753f5" providerId="LiveId" clId="{AA250D35-DAFA-43A4-87BF-13B93AD99341}" dt="2020-11-30T23:53:47.657" v="6761" actId="2696"/>
        <pc:sldMkLst>
          <pc:docMk/>
          <pc:sldMk cId="763688161" sldId="264"/>
        </pc:sldMkLst>
      </pc:sldChg>
      <pc:sldChg chg="addSp delSp modSp add">
        <pc:chgData name="Xia Joe" userId="a5c24fcabe1753f5" providerId="LiveId" clId="{AA250D35-DAFA-43A4-87BF-13B93AD99341}" dt="2020-12-01T00:33:54.975" v="7381" actId="165"/>
        <pc:sldMkLst>
          <pc:docMk/>
          <pc:sldMk cId="3396713171" sldId="265"/>
        </pc:sldMkLst>
        <pc:spChg chg="mod">
          <ac:chgData name="Xia Joe" userId="a5c24fcabe1753f5" providerId="LiveId" clId="{AA250D35-DAFA-43A4-87BF-13B93AD99341}" dt="2020-12-01T00:11:29.522" v="7019" actId="20577"/>
          <ac:spMkLst>
            <pc:docMk/>
            <pc:sldMk cId="3396713171" sldId="265"/>
            <ac:spMk id="2" creationId="{50BEAF37-B147-4C46-9B45-01157B823AAE}"/>
          </ac:spMkLst>
        </pc:spChg>
        <pc:spChg chg="mod">
          <ac:chgData name="Xia Joe" userId="a5c24fcabe1753f5" providerId="LiveId" clId="{AA250D35-DAFA-43A4-87BF-13B93AD99341}" dt="2020-12-01T00:32:44.656" v="7373" actId="14100"/>
          <ac:spMkLst>
            <pc:docMk/>
            <pc:sldMk cId="3396713171" sldId="265"/>
            <ac:spMk id="3" creationId="{36293BA7-8617-4136-9184-5A9CD293A7C8}"/>
          </ac:spMkLst>
        </pc:spChg>
        <pc:spChg chg="add mod">
          <ac:chgData name="Xia Joe" userId="a5c24fcabe1753f5" providerId="LiveId" clId="{AA250D35-DAFA-43A4-87BF-13B93AD99341}" dt="2020-12-01T00:20:51.560" v="7183" actId="1076"/>
          <ac:spMkLst>
            <pc:docMk/>
            <pc:sldMk cId="3396713171" sldId="265"/>
            <ac:spMk id="6" creationId="{529AB174-44B3-4AC6-9BF9-117014FAB08C}"/>
          </ac:spMkLst>
        </pc:spChg>
        <pc:spChg chg="add del">
          <ac:chgData name="Xia Joe" userId="a5c24fcabe1753f5" providerId="LiveId" clId="{AA250D35-DAFA-43A4-87BF-13B93AD99341}" dt="2020-12-01T00:12:19.924" v="7026"/>
          <ac:spMkLst>
            <pc:docMk/>
            <pc:sldMk cId="3396713171" sldId="265"/>
            <ac:spMk id="7" creationId="{1CE2A3D1-9A41-4964-8617-B9F84BA064DC}"/>
          </ac:spMkLst>
        </pc:spChg>
        <pc:spChg chg="add del mod">
          <ac:chgData name="Xia Joe" userId="a5c24fcabe1753f5" providerId="LiveId" clId="{AA250D35-DAFA-43A4-87BF-13B93AD99341}" dt="2020-12-01T00:29:43.597" v="7330" actId="478"/>
          <ac:spMkLst>
            <pc:docMk/>
            <pc:sldMk cId="3396713171" sldId="265"/>
            <ac:spMk id="8" creationId="{E9FD039E-3ECE-474F-9E28-EA042151320A}"/>
          </ac:spMkLst>
        </pc:spChg>
        <pc:spChg chg="add mod">
          <ac:chgData name="Xia Joe" userId="a5c24fcabe1753f5" providerId="LiveId" clId="{AA250D35-DAFA-43A4-87BF-13B93AD99341}" dt="2020-12-01T00:20:02.645" v="7168" actId="1076"/>
          <ac:spMkLst>
            <pc:docMk/>
            <pc:sldMk cId="3396713171" sldId="265"/>
            <ac:spMk id="9" creationId="{AA2CFD62-FBDE-481A-AB21-67DD92329B92}"/>
          </ac:spMkLst>
        </pc:spChg>
        <pc:spChg chg="add mod">
          <ac:chgData name="Xia Joe" userId="a5c24fcabe1753f5" providerId="LiveId" clId="{AA250D35-DAFA-43A4-87BF-13B93AD99341}" dt="2020-12-01T00:19:59.165" v="7167" actId="1076"/>
          <ac:spMkLst>
            <pc:docMk/>
            <pc:sldMk cId="3396713171" sldId="265"/>
            <ac:spMk id="11" creationId="{7D784AD9-A8A2-4428-9CEB-65CA3C9F067F}"/>
          </ac:spMkLst>
        </pc:spChg>
        <pc:grpChg chg="add del mod">
          <ac:chgData name="Xia Joe" userId="a5c24fcabe1753f5" providerId="LiveId" clId="{AA250D35-DAFA-43A4-87BF-13B93AD99341}" dt="2020-12-01T00:33:54.975" v="7381" actId="165"/>
          <ac:grpSpMkLst>
            <pc:docMk/>
            <pc:sldMk cId="3396713171" sldId="265"/>
            <ac:grpSpMk id="10" creationId="{04570066-9816-4C19-B047-06C83AC86C7B}"/>
          </ac:grpSpMkLst>
        </pc:grpChg>
        <pc:picChg chg="add mod topLvl">
          <ac:chgData name="Xia Joe" userId="a5c24fcabe1753f5" providerId="LiveId" clId="{AA250D35-DAFA-43A4-87BF-13B93AD99341}" dt="2020-12-01T00:33:54.975" v="7381" actId="165"/>
          <ac:picMkLst>
            <pc:docMk/>
            <pc:sldMk cId="3396713171" sldId="265"/>
            <ac:picMk id="4" creationId="{13140A2B-24C0-49C5-83AF-5D07DF43615B}"/>
          </ac:picMkLst>
        </pc:picChg>
        <pc:picChg chg="add del mod">
          <ac:chgData name="Xia Joe" userId="a5c24fcabe1753f5" providerId="LiveId" clId="{AA250D35-DAFA-43A4-87BF-13B93AD99341}" dt="2020-11-30T03:00:27.834" v="4063" actId="478"/>
          <ac:picMkLst>
            <pc:docMk/>
            <pc:sldMk cId="3396713171" sldId="265"/>
            <ac:picMk id="4" creationId="{14E45EC9-3F36-4AE8-9FD1-BC719F35E052}"/>
          </ac:picMkLst>
        </pc:picChg>
        <pc:picChg chg="add mod topLvl">
          <ac:chgData name="Xia Joe" userId="a5c24fcabe1753f5" providerId="LiveId" clId="{AA250D35-DAFA-43A4-87BF-13B93AD99341}" dt="2020-12-01T00:33:54.975" v="7381" actId="165"/>
          <ac:picMkLst>
            <pc:docMk/>
            <pc:sldMk cId="3396713171" sldId="265"/>
            <ac:picMk id="5" creationId="{73FEA3AD-808D-48AB-8EFF-AEC0EEE3D8CC}"/>
          </ac:picMkLst>
        </pc:picChg>
        <pc:picChg chg="add del mod">
          <ac:chgData name="Xia Joe" userId="a5c24fcabe1753f5" providerId="LiveId" clId="{AA250D35-DAFA-43A4-87BF-13B93AD99341}" dt="2020-11-29T21:11:50.005" v="3459"/>
          <ac:picMkLst>
            <pc:docMk/>
            <pc:sldMk cId="3396713171" sldId="265"/>
            <ac:picMk id="1026" creationId="{E9A691D6-C44E-4601-94CB-4D59068B83DD}"/>
          </ac:picMkLst>
        </pc:picChg>
        <pc:picChg chg="add del mod">
          <ac:chgData name="Xia Joe" userId="a5c24fcabe1753f5" providerId="LiveId" clId="{AA250D35-DAFA-43A4-87BF-13B93AD99341}" dt="2020-11-29T21:13:57.590" v="3466" actId="478"/>
          <ac:picMkLst>
            <pc:docMk/>
            <pc:sldMk cId="3396713171" sldId="265"/>
            <ac:picMk id="1028" creationId="{3BC424CB-8454-4E49-A5DB-179CDA3905F0}"/>
          </ac:picMkLst>
        </pc:picChg>
        <pc:picChg chg="add mod">
          <ac:chgData name="Xia Joe" userId="a5c24fcabe1753f5" providerId="LiveId" clId="{AA250D35-DAFA-43A4-87BF-13B93AD99341}" dt="2020-12-01T00:18:18.220" v="7104" actId="1076"/>
          <ac:picMkLst>
            <pc:docMk/>
            <pc:sldMk cId="3396713171" sldId="265"/>
            <ac:picMk id="3074" creationId="{9C990F24-7380-42E8-9CC0-DAF8509BCFA9}"/>
          </ac:picMkLst>
        </pc:picChg>
      </pc:sldChg>
      <pc:sldChg chg="addSp delSp modSp add">
        <pc:chgData name="Xia Joe" userId="a5c24fcabe1753f5" providerId="LiveId" clId="{AA250D35-DAFA-43A4-87BF-13B93AD99341}" dt="2020-12-01T08:17:03.536" v="9267" actId="20577"/>
        <pc:sldMkLst>
          <pc:docMk/>
          <pc:sldMk cId="3130123745" sldId="266"/>
        </pc:sldMkLst>
        <pc:spChg chg="add mod">
          <ac:chgData name="Xia Joe" userId="a5c24fcabe1753f5" providerId="LiveId" clId="{AA250D35-DAFA-43A4-87BF-13B93AD99341}" dt="2020-12-01T08:17:03.536" v="9267" actId="20577"/>
          <ac:spMkLst>
            <pc:docMk/>
            <pc:sldMk cId="3130123745" sldId="266"/>
            <ac:spMk id="2" creationId="{7F228877-8247-48F6-817A-BEC4BDCDC955}"/>
          </ac:spMkLst>
        </pc:spChg>
        <pc:spChg chg="del mod">
          <ac:chgData name="Xia Joe" userId="a5c24fcabe1753f5" providerId="LiveId" clId="{AA250D35-DAFA-43A4-87BF-13B93AD99341}" dt="2020-11-26T16:03:36.798" v="489" actId="478"/>
          <ac:spMkLst>
            <pc:docMk/>
            <pc:sldMk cId="3130123745" sldId="266"/>
            <ac:spMk id="2" creationId="{F7AC8EFF-F8A4-43C6-B97C-12ABCF54FDD0}"/>
          </ac:spMkLst>
        </pc:spChg>
        <pc:spChg chg="mod">
          <ac:chgData name="Xia Joe" userId="a5c24fcabe1753f5" providerId="LiveId" clId="{AA250D35-DAFA-43A4-87BF-13B93AD99341}" dt="2020-12-01T02:32:45.336" v="8799" actId="20577"/>
          <ac:spMkLst>
            <pc:docMk/>
            <pc:sldMk cId="3130123745" sldId="266"/>
            <ac:spMk id="3" creationId="{A6D34D39-138C-439D-BDE8-9DBB16381567}"/>
          </ac:spMkLst>
        </pc:spChg>
        <pc:spChg chg="add mod">
          <ac:chgData name="Xia Joe" userId="a5c24fcabe1753f5" providerId="LiveId" clId="{AA250D35-DAFA-43A4-87BF-13B93AD99341}" dt="2020-12-01T02:32:48.467" v="8800" actId="20577"/>
          <ac:spMkLst>
            <pc:docMk/>
            <pc:sldMk cId="3130123745" sldId="266"/>
            <ac:spMk id="4" creationId="{7872739A-249A-453C-908F-25F3D8911424}"/>
          </ac:spMkLst>
        </pc:spChg>
        <pc:spChg chg="add mod">
          <ac:chgData name="Xia Joe" userId="a5c24fcabe1753f5" providerId="LiveId" clId="{AA250D35-DAFA-43A4-87BF-13B93AD99341}" dt="2020-12-01T02:32:42.348" v="8798" actId="20577"/>
          <ac:spMkLst>
            <pc:docMk/>
            <pc:sldMk cId="3130123745" sldId="266"/>
            <ac:spMk id="5" creationId="{BACAA46B-B29A-4E49-9C7D-830E3959DB33}"/>
          </ac:spMkLst>
        </pc:spChg>
        <pc:spChg chg="add del mod">
          <ac:chgData name="Xia Joe" userId="a5c24fcabe1753f5" providerId="LiveId" clId="{AA250D35-DAFA-43A4-87BF-13B93AD99341}" dt="2020-11-26T16:03:43.597" v="490"/>
          <ac:spMkLst>
            <pc:docMk/>
            <pc:sldMk cId="3130123745" sldId="266"/>
            <ac:spMk id="5" creationId="{FDCC53BA-0EA4-4BAF-BD8F-CFAAEFB8BC40}"/>
          </ac:spMkLst>
        </pc:spChg>
        <pc:spChg chg="add del">
          <ac:chgData name="Xia Joe" userId="a5c24fcabe1753f5" providerId="LiveId" clId="{AA250D35-DAFA-43A4-87BF-13B93AD99341}" dt="2020-12-01T02:23:58.022" v="8556"/>
          <ac:spMkLst>
            <pc:docMk/>
            <pc:sldMk cId="3130123745" sldId="266"/>
            <ac:spMk id="6" creationId="{9571752C-C809-4CC1-807E-7C8531B5286C}"/>
          </ac:spMkLst>
        </pc:spChg>
        <pc:spChg chg="add del">
          <ac:chgData name="Xia Joe" userId="a5c24fcabe1753f5" providerId="LiveId" clId="{AA250D35-DAFA-43A4-87BF-13B93AD99341}" dt="2020-12-01T02:23:57.690" v="8555"/>
          <ac:spMkLst>
            <pc:docMk/>
            <pc:sldMk cId="3130123745" sldId="266"/>
            <ac:spMk id="7" creationId="{DE282F4C-A345-49B0-918B-AE89DE37F006}"/>
          </ac:spMkLst>
        </pc:spChg>
        <pc:spChg chg="add del">
          <ac:chgData name="Xia Joe" userId="a5c24fcabe1753f5" providerId="LiveId" clId="{AA250D35-DAFA-43A4-87BF-13B93AD99341}" dt="2020-12-01T02:24:07.277" v="8558"/>
          <ac:spMkLst>
            <pc:docMk/>
            <pc:sldMk cId="3130123745" sldId="266"/>
            <ac:spMk id="8" creationId="{00EC6BB1-A0CB-4C69-9DA1-FFA344A1A936}"/>
          </ac:spMkLst>
        </pc:spChg>
        <pc:picChg chg="add mod">
          <ac:chgData name="Xia Joe" userId="a5c24fcabe1753f5" providerId="LiveId" clId="{AA250D35-DAFA-43A4-87BF-13B93AD99341}" dt="2020-12-01T02:21:17.296" v="8515" actId="14100"/>
          <ac:picMkLst>
            <pc:docMk/>
            <pc:sldMk cId="3130123745" sldId="266"/>
            <ac:picMk id="5122" creationId="{1E2A0CEF-5045-46E2-A6F3-F4545D487509}"/>
          </ac:picMkLst>
        </pc:picChg>
      </pc:sldChg>
      <pc:sldChg chg="addSp delSp modSp add del">
        <pc:chgData name="Xia Joe" userId="a5c24fcabe1753f5" providerId="LiveId" clId="{AA250D35-DAFA-43A4-87BF-13B93AD99341}" dt="2020-11-29T01:20:04.229" v="2696" actId="2696"/>
        <pc:sldMkLst>
          <pc:docMk/>
          <pc:sldMk cId="689636401" sldId="267"/>
        </pc:sldMkLst>
        <pc:spChg chg="mod">
          <ac:chgData name="Xia Joe" userId="a5c24fcabe1753f5" providerId="LiveId" clId="{AA250D35-DAFA-43A4-87BF-13B93AD99341}" dt="2020-11-29T01:02:43.365" v="2228" actId="313"/>
          <ac:spMkLst>
            <pc:docMk/>
            <pc:sldMk cId="689636401" sldId="267"/>
            <ac:spMk id="2" creationId="{683614E9-D016-4B5B-89EE-6F4538287BF0}"/>
          </ac:spMkLst>
        </pc:spChg>
        <pc:spChg chg="mod">
          <ac:chgData name="Xia Joe" userId="a5c24fcabe1753f5" providerId="LiveId" clId="{AA250D35-DAFA-43A4-87BF-13B93AD99341}" dt="2020-11-29T01:02:54.072" v="2230" actId="20577"/>
          <ac:spMkLst>
            <pc:docMk/>
            <pc:sldMk cId="689636401" sldId="267"/>
            <ac:spMk id="3" creationId="{17D31E06-A836-458D-ADF3-407139090432}"/>
          </ac:spMkLst>
        </pc:spChg>
        <pc:picChg chg="add del mod">
          <ac:chgData name="Xia Joe" userId="a5c24fcabe1753f5" providerId="LiveId" clId="{AA250D35-DAFA-43A4-87BF-13B93AD99341}" dt="2020-11-26T16:10:53.648" v="726"/>
          <ac:picMkLst>
            <pc:docMk/>
            <pc:sldMk cId="689636401" sldId="267"/>
            <ac:picMk id="1026" creationId="{76C04FC7-311B-44D0-9DC2-36A85A410D19}"/>
          </ac:picMkLst>
        </pc:picChg>
        <pc:picChg chg="add del mod">
          <ac:chgData name="Xia Joe" userId="a5c24fcabe1753f5" providerId="LiveId" clId="{AA250D35-DAFA-43A4-87BF-13B93AD99341}" dt="2020-11-26T16:12:48.107" v="809" actId="478"/>
          <ac:picMkLst>
            <pc:docMk/>
            <pc:sldMk cId="689636401" sldId="267"/>
            <ac:picMk id="1028" creationId="{6E3FC742-3DFB-499A-8E4B-04376C3D52B8}"/>
          </ac:picMkLst>
        </pc:picChg>
      </pc:sldChg>
      <pc:sldChg chg="addSp modSp add del">
        <pc:chgData name="Xia Joe" userId="a5c24fcabe1753f5" providerId="LiveId" clId="{AA250D35-DAFA-43A4-87BF-13B93AD99341}" dt="2020-12-01T09:00:16.178" v="10739" actId="2696"/>
        <pc:sldMkLst>
          <pc:docMk/>
          <pc:sldMk cId="535223772" sldId="268"/>
        </pc:sldMkLst>
        <pc:spChg chg="mod">
          <ac:chgData name="Xia Joe" userId="a5c24fcabe1753f5" providerId="LiveId" clId="{AA250D35-DAFA-43A4-87BF-13B93AD99341}" dt="2020-12-01T08:59:38.384" v="10733" actId="255"/>
          <ac:spMkLst>
            <pc:docMk/>
            <pc:sldMk cId="535223772" sldId="268"/>
            <ac:spMk id="2" creationId="{D4CD7595-713B-4AFA-8110-58E7BB6230C8}"/>
          </ac:spMkLst>
        </pc:spChg>
        <pc:spChg chg="mod">
          <ac:chgData name="Xia Joe" userId="a5c24fcabe1753f5" providerId="LiveId" clId="{AA250D35-DAFA-43A4-87BF-13B93AD99341}" dt="2020-11-29T01:21:44.532" v="2755" actId="1076"/>
          <ac:spMkLst>
            <pc:docMk/>
            <pc:sldMk cId="535223772" sldId="268"/>
            <ac:spMk id="3" creationId="{9208C620-172E-4879-B6B2-B6D679D1C94F}"/>
          </ac:spMkLst>
        </pc:spChg>
        <pc:picChg chg="add mod">
          <ac:chgData name="Xia Joe" userId="a5c24fcabe1753f5" providerId="LiveId" clId="{AA250D35-DAFA-43A4-87BF-13B93AD99341}" dt="2020-11-26T16:11:37.008" v="735" actId="1076"/>
          <ac:picMkLst>
            <pc:docMk/>
            <pc:sldMk cId="535223772" sldId="268"/>
            <ac:picMk id="2050" creationId="{9B1D7148-648C-4F32-AA32-A8DF592F0B1B}"/>
          </ac:picMkLst>
        </pc:picChg>
      </pc:sldChg>
      <pc:sldChg chg="modSp add del">
        <pc:chgData name="Xia Joe" userId="a5c24fcabe1753f5" providerId="LiveId" clId="{AA250D35-DAFA-43A4-87BF-13B93AD99341}" dt="2020-12-01T09:00:34.447" v="10743" actId="2696"/>
        <pc:sldMkLst>
          <pc:docMk/>
          <pc:sldMk cId="2090286825" sldId="269"/>
        </pc:sldMkLst>
        <pc:spChg chg="mod">
          <ac:chgData name="Xia Joe" userId="a5c24fcabe1753f5" providerId="LiveId" clId="{AA250D35-DAFA-43A4-87BF-13B93AD99341}" dt="2020-11-26T16:14:48.797" v="880" actId="313"/>
          <ac:spMkLst>
            <pc:docMk/>
            <pc:sldMk cId="2090286825" sldId="269"/>
            <ac:spMk id="2" creationId="{B6764405-B15C-42AB-AF97-3EF1E7FFA23A}"/>
          </ac:spMkLst>
        </pc:spChg>
        <pc:spChg chg="mod">
          <ac:chgData name="Xia Joe" userId="a5c24fcabe1753f5" providerId="LiveId" clId="{AA250D35-DAFA-43A4-87BF-13B93AD99341}" dt="2020-11-26T16:14:57.730" v="891" actId="20577"/>
          <ac:spMkLst>
            <pc:docMk/>
            <pc:sldMk cId="2090286825" sldId="269"/>
            <ac:spMk id="3" creationId="{967005D4-3CF3-4E2E-849F-A7C5F06573F3}"/>
          </ac:spMkLst>
        </pc:spChg>
      </pc:sldChg>
      <pc:sldChg chg="addSp modSp add del">
        <pc:chgData name="Xia Joe" userId="a5c24fcabe1753f5" providerId="LiveId" clId="{AA250D35-DAFA-43A4-87BF-13B93AD99341}" dt="2020-12-01T09:16:17.192" v="11173" actId="2696"/>
        <pc:sldMkLst>
          <pc:docMk/>
          <pc:sldMk cId="3109565121" sldId="270"/>
        </pc:sldMkLst>
        <pc:spChg chg="mod">
          <ac:chgData name="Xia Joe" userId="a5c24fcabe1753f5" providerId="LiveId" clId="{AA250D35-DAFA-43A4-87BF-13B93AD99341}" dt="2020-11-29T00:09:59.445" v="1677" actId="14100"/>
          <ac:spMkLst>
            <pc:docMk/>
            <pc:sldMk cId="3109565121" sldId="270"/>
            <ac:spMk id="2" creationId="{12040E77-F314-4FA4-B30A-0AC7106BAF57}"/>
          </ac:spMkLst>
        </pc:spChg>
        <pc:spChg chg="mod">
          <ac:chgData name="Xia Joe" userId="a5c24fcabe1753f5" providerId="LiveId" clId="{AA250D35-DAFA-43A4-87BF-13B93AD99341}" dt="2020-11-29T00:16:03.368" v="1858" actId="20577"/>
          <ac:spMkLst>
            <pc:docMk/>
            <pc:sldMk cId="3109565121" sldId="270"/>
            <ac:spMk id="3" creationId="{E0693F1C-F3BB-410B-8B01-DCB0BDE02017}"/>
          </ac:spMkLst>
        </pc:spChg>
        <pc:picChg chg="add mod">
          <ac:chgData name="Xia Joe" userId="a5c24fcabe1753f5" providerId="LiveId" clId="{AA250D35-DAFA-43A4-87BF-13B93AD99341}" dt="2020-11-26T16:18:48.386" v="1038" actId="1076"/>
          <ac:picMkLst>
            <pc:docMk/>
            <pc:sldMk cId="3109565121" sldId="270"/>
            <ac:picMk id="3074" creationId="{2119C4F4-35D4-49AE-AB24-8A2D7A7456D3}"/>
          </ac:picMkLst>
        </pc:picChg>
      </pc:sldChg>
      <pc:sldChg chg="addSp delSp modSp add">
        <pc:chgData name="Xia Joe" userId="a5c24fcabe1753f5" providerId="LiveId" clId="{AA250D35-DAFA-43A4-87BF-13B93AD99341}" dt="2020-12-01T10:20:24.444" v="12342" actId="20577"/>
        <pc:sldMkLst>
          <pc:docMk/>
          <pc:sldMk cId="3780937382" sldId="271"/>
        </pc:sldMkLst>
        <pc:spChg chg="mod">
          <ac:chgData name="Xia Joe" userId="a5c24fcabe1753f5" providerId="LiveId" clId="{AA250D35-DAFA-43A4-87BF-13B93AD99341}" dt="2020-12-01T08:02:54.987" v="8926" actId="20577"/>
          <ac:spMkLst>
            <pc:docMk/>
            <pc:sldMk cId="3780937382" sldId="271"/>
            <ac:spMk id="2" creationId="{10BE6E16-A923-4BD5-A70F-887592A4C819}"/>
          </ac:spMkLst>
        </pc:spChg>
        <pc:spChg chg="mod">
          <ac:chgData name="Xia Joe" userId="a5c24fcabe1753f5" providerId="LiveId" clId="{AA250D35-DAFA-43A4-87BF-13B93AD99341}" dt="2020-12-01T08:15:04.278" v="9241" actId="20577"/>
          <ac:spMkLst>
            <pc:docMk/>
            <pc:sldMk cId="3780937382" sldId="271"/>
            <ac:spMk id="3" creationId="{A07DD232-A502-4E7E-8FA1-AAD50649FF8E}"/>
          </ac:spMkLst>
        </pc:spChg>
        <pc:spChg chg="add del">
          <ac:chgData name="Xia Joe" userId="a5c24fcabe1753f5" providerId="LiveId" clId="{AA250D35-DAFA-43A4-87BF-13B93AD99341}" dt="2020-11-28T23:51:21.930" v="1312"/>
          <ac:spMkLst>
            <pc:docMk/>
            <pc:sldMk cId="3780937382" sldId="271"/>
            <ac:spMk id="4" creationId="{1B1384F0-C812-4C19-A193-06C4A404EAE5}"/>
          </ac:spMkLst>
        </pc:spChg>
        <pc:spChg chg="add mod">
          <ac:chgData name="Xia Joe" userId="a5c24fcabe1753f5" providerId="LiveId" clId="{AA250D35-DAFA-43A4-87BF-13B93AD99341}" dt="2020-12-01T08:17:49.009" v="9285" actId="20577"/>
          <ac:spMkLst>
            <pc:docMk/>
            <pc:sldMk cId="3780937382" sldId="271"/>
            <ac:spMk id="4" creationId="{B51AE454-12AE-493E-B41A-76EA40C19E5F}"/>
          </ac:spMkLst>
        </pc:spChg>
        <pc:spChg chg="add del mod">
          <ac:chgData name="Xia Joe" userId="a5c24fcabe1753f5" providerId="LiveId" clId="{AA250D35-DAFA-43A4-87BF-13B93AD99341}" dt="2020-11-29T01:32:12.310" v="3078"/>
          <ac:spMkLst>
            <pc:docMk/>
            <pc:sldMk cId="3780937382" sldId="271"/>
            <ac:spMk id="5" creationId="{42DD6868-274A-47CC-AC13-8D5EABB26899}"/>
          </ac:spMkLst>
        </pc:spChg>
        <pc:spChg chg="add mod">
          <ac:chgData name="Xia Joe" userId="a5c24fcabe1753f5" providerId="LiveId" clId="{AA250D35-DAFA-43A4-87BF-13B93AD99341}" dt="2020-12-01T08:45:37.671" v="10244"/>
          <ac:spMkLst>
            <pc:docMk/>
            <pc:sldMk cId="3780937382" sldId="271"/>
            <ac:spMk id="6" creationId="{758F081C-7B02-45A1-B85D-52DBB53F8C04}"/>
          </ac:spMkLst>
        </pc:spChg>
        <pc:spChg chg="add mod">
          <ac:chgData name="Xia Joe" userId="a5c24fcabe1753f5" providerId="LiveId" clId="{AA250D35-DAFA-43A4-87BF-13B93AD99341}" dt="2020-12-01T02:32:40.208" v="8797" actId="20577"/>
          <ac:spMkLst>
            <pc:docMk/>
            <pc:sldMk cId="3780937382" sldId="271"/>
            <ac:spMk id="7" creationId="{85D434FF-07F5-4190-BFF4-E3D062BE8FA2}"/>
          </ac:spMkLst>
        </pc:spChg>
        <pc:spChg chg="add mod">
          <ac:chgData name="Xia Joe" userId="a5c24fcabe1753f5" providerId="LiveId" clId="{AA250D35-DAFA-43A4-87BF-13B93AD99341}" dt="2020-12-01T10:20:24.444" v="12342" actId="20577"/>
          <ac:spMkLst>
            <pc:docMk/>
            <pc:sldMk cId="3780937382" sldId="271"/>
            <ac:spMk id="8" creationId="{B0E2C0F4-D342-4E45-B2AB-A9D5C6193BEA}"/>
          </ac:spMkLst>
        </pc:spChg>
        <pc:picChg chg="add mod">
          <ac:chgData name="Xia Joe" userId="a5c24fcabe1753f5" providerId="LiveId" clId="{AA250D35-DAFA-43A4-87BF-13B93AD99341}" dt="2020-12-01T08:12:03.374" v="9194" actId="1076"/>
          <ac:picMkLst>
            <pc:docMk/>
            <pc:sldMk cId="3780937382" sldId="271"/>
            <ac:picMk id="1026" creationId="{701F53F7-3929-44BF-9646-0A78A618B7F2}"/>
          </ac:picMkLst>
        </pc:picChg>
        <pc:picChg chg="add mod">
          <ac:chgData name="Xia Joe" userId="a5c24fcabe1753f5" providerId="LiveId" clId="{AA250D35-DAFA-43A4-87BF-13B93AD99341}" dt="2020-12-01T08:12:06.779" v="9195" actId="1076"/>
          <ac:picMkLst>
            <pc:docMk/>
            <pc:sldMk cId="3780937382" sldId="271"/>
            <ac:picMk id="7170" creationId="{4BF37994-434D-431F-A7BE-00BCF3B4692D}"/>
          </ac:picMkLst>
        </pc:picChg>
      </pc:sldChg>
      <pc:sldChg chg="addSp delSp modSp add">
        <pc:chgData name="Xia Joe" userId="a5c24fcabe1753f5" providerId="LiveId" clId="{AA250D35-DAFA-43A4-87BF-13B93AD99341}" dt="2020-12-01T08:49:13.825" v="10286" actId="1076"/>
        <pc:sldMkLst>
          <pc:docMk/>
          <pc:sldMk cId="1842362679" sldId="272"/>
        </pc:sldMkLst>
        <pc:spChg chg="mod">
          <ac:chgData name="Xia Joe" userId="a5c24fcabe1753f5" providerId="LiveId" clId="{AA250D35-DAFA-43A4-87BF-13B93AD99341}" dt="2020-12-01T08:48:19.536" v="10285" actId="1076"/>
          <ac:spMkLst>
            <pc:docMk/>
            <pc:sldMk cId="1842362679" sldId="272"/>
            <ac:spMk id="2" creationId="{36B29D59-6A9C-4B7A-90C8-529054047CBF}"/>
          </ac:spMkLst>
        </pc:spChg>
        <pc:spChg chg="del">
          <ac:chgData name="Xia Joe" userId="a5c24fcabe1753f5" providerId="LiveId" clId="{AA250D35-DAFA-43A4-87BF-13B93AD99341}" dt="2020-11-29T00:49:39.847" v="1859"/>
          <ac:spMkLst>
            <pc:docMk/>
            <pc:sldMk cId="1842362679" sldId="272"/>
            <ac:spMk id="3" creationId="{AB3BBD83-F092-4F4D-928D-89C44FD2CF41}"/>
          </ac:spMkLst>
        </pc:spChg>
        <pc:spChg chg="add del">
          <ac:chgData name="Xia Joe" userId="a5c24fcabe1753f5" providerId="LiveId" clId="{AA250D35-DAFA-43A4-87BF-13B93AD99341}" dt="2020-12-01T08:46:30.136" v="10246"/>
          <ac:spMkLst>
            <pc:docMk/>
            <pc:sldMk cId="1842362679" sldId="272"/>
            <ac:spMk id="3" creationId="{F0DB1E15-BE94-44BE-8326-D15278104CDD}"/>
          </ac:spMkLst>
        </pc:spChg>
        <pc:spChg chg="add del mod">
          <ac:chgData name="Xia Joe" userId="a5c24fcabe1753f5" providerId="LiveId" clId="{AA250D35-DAFA-43A4-87BF-13B93AD99341}" dt="2020-11-29T00:49:57.860" v="1860"/>
          <ac:spMkLst>
            <pc:docMk/>
            <pc:sldMk cId="1842362679" sldId="272"/>
            <ac:spMk id="4" creationId="{7B38989A-10F1-460B-8FFC-E0CA48FBE819}"/>
          </ac:spMkLst>
        </pc:spChg>
        <pc:spChg chg="add mod">
          <ac:chgData name="Xia Joe" userId="a5c24fcabe1753f5" providerId="LiveId" clId="{AA250D35-DAFA-43A4-87BF-13B93AD99341}" dt="2020-12-01T08:48:05.525" v="10282" actId="1076"/>
          <ac:spMkLst>
            <pc:docMk/>
            <pc:sldMk cId="1842362679" sldId="272"/>
            <ac:spMk id="4" creationId="{C7AE6C1E-8A0D-477A-89D9-02C831FB218B}"/>
          </ac:spMkLst>
        </pc:spChg>
        <pc:spChg chg="add del mod">
          <ac:chgData name="Xia Joe" userId="a5c24fcabe1753f5" providerId="LiveId" clId="{AA250D35-DAFA-43A4-87BF-13B93AD99341}" dt="2020-11-29T00:50:23.628" v="1862"/>
          <ac:spMkLst>
            <pc:docMk/>
            <pc:sldMk cId="1842362679" sldId="272"/>
            <ac:spMk id="5" creationId="{F0281C40-789C-4D81-A0F3-D7260AE588CD}"/>
          </ac:spMkLst>
        </pc:spChg>
        <pc:spChg chg="add">
          <ac:chgData name="Xia Joe" userId="a5c24fcabe1753f5" providerId="LiveId" clId="{AA250D35-DAFA-43A4-87BF-13B93AD99341}" dt="2020-11-29T00:50:01.740" v="1861"/>
          <ac:spMkLst>
            <pc:docMk/>
            <pc:sldMk cId="1842362679" sldId="272"/>
            <ac:spMk id="6" creationId="{96B9BF80-3D46-45E8-98C4-4BC8355FE362}"/>
          </ac:spMkLst>
        </pc:spChg>
        <pc:spChg chg="add mod">
          <ac:chgData name="Xia Joe" userId="a5c24fcabe1753f5" providerId="LiveId" clId="{AA250D35-DAFA-43A4-87BF-13B93AD99341}" dt="2020-12-01T08:47:17.213" v="10257" actId="1076"/>
          <ac:spMkLst>
            <pc:docMk/>
            <pc:sldMk cId="1842362679" sldId="272"/>
            <ac:spMk id="7" creationId="{F04C1217-64EA-46EA-9A87-48F306BE842C}"/>
          </ac:spMkLst>
        </pc:spChg>
        <pc:spChg chg="add mod">
          <ac:chgData name="Xia Joe" userId="a5c24fcabe1753f5" providerId="LiveId" clId="{AA250D35-DAFA-43A4-87BF-13B93AD99341}" dt="2020-12-01T08:49:13.825" v="10286" actId="1076"/>
          <ac:spMkLst>
            <pc:docMk/>
            <pc:sldMk cId="1842362679" sldId="272"/>
            <ac:spMk id="11" creationId="{E3E39F13-F1EF-4AB6-8294-F0384C5CE99C}"/>
          </ac:spMkLst>
        </pc:spChg>
        <pc:picChg chg="add mod">
          <ac:chgData name="Xia Joe" userId="a5c24fcabe1753f5" providerId="LiveId" clId="{AA250D35-DAFA-43A4-87BF-13B93AD99341}" dt="2020-12-01T08:47:20.979" v="10258" actId="1076"/>
          <ac:picMkLst>
            <pc:docMk/>
            <pc:sldMk cId="1842362679" sldId="272"/>
            <ac:picMk id="8" creationId="{041AF494-191F-4473-894D-B6F3DAE25CCE}"/>
          </ac:picMkLst>
        </pc:picChg>
        <pc:picChg chg="add del mod">
          <ac:chgData name="Xia Joe" userId="a5c24fcabe1753f5" providerId="LiveId" clId="{AA250D35-DAFA-43A4-87BF-13B93AD99341}" dt="2020-11-29T00:53:30.724" v="1870" actId="478"/>
          <ac:picMkLst>
            <pc:docMk/>
            <pc:sldMk cId="1842362679" sldId="272"/>
            <ac:picMk id="9" creationId="{551CCC57-8CC4-43AB-B984-BA1874BEF75B}"/>
          </ac:picMkLst>
        </pc:picChg>
        <pc:picChg chg="add del mod modCrop">
          <ac:chgData name="Xia Joe" userId="a5c24fcabe1753f5" providerId="LiveId" clId="{AA250D35-DAFA-43A4-87BF-13B93AD99341}" dt="2020-12-01T08:23:58.167" v="9437" actId="478"/>
          <ac:picMkLst>
            <pc:docMk/>
            <pc:sldMk cId="1842362679" sldId="272"/>
            <ac:picMk id="10" creationId="{0EA56152-A1F2-460E-97EB-BAA51F681AC2}"/>
          </ac:picMkLst>
        </pc:picChg>
        <pc:picChg chg="add mod">
          <ac:chgData name="Xia Joe" userId="a5c24fcabe1753f5" providerId="LiveId" clId="{AA250D35-DAFA-43A4-87BF-13B93AD99341}" dt="2020-12-01T08:47:04.320" v="10255" actId="14100"/>
          <ac:picMkLst>
            <pc:docMk/>
            <pc:sldMk cId="1842362679" sldId="272"/>
            <ac:picMk id="8194" creationId="{E571ED17-4127-4BA5-A669-DAACFB1C1B23}"/>
          </ac:picMkLst>
        </pc:picChg>
        <pc:picChg chg="add del mod">
          <ac:chgData name="Xia Joe" userId="a5c24fcabe1753f5" providerId="LiveId" clId="{AA250D35-DAFA-43A4-87BF-13B93AD99341}" dt="2020-12-01T08:37:33.034" v="9890" actId="478"/>
          <ac:picMkLst>
            <pc:docMk/>
            <pc:sldMk cId="1842362679" sldId="272"/>
            <ac:picMk id="8196" creationId="{166F3923-6BA6-4FC2-A603-C5E87C62F5A3}"/>
          </ac:picMkLst>
        </pc:picChg>
        <pc:picChg chg="add mod">
          <ac:chgData name="Xia Joe" userId="a5c24fcabe1753f5" providerId="LiveId" clId="{AA250D35-DAFA-43A4-87BF-13B93AD99341}" dt="2020-12-01T08:47:02.169" v="10254" actId="14100"/>
          <ac:picMkLst>
            <pc:docMk/>
            <pc:sldMk cId="1842362679" sldId="272"/>
            <ac:picMk id="8198" creationId="{1A7B6ECF-EB19-49DB-8B2C-F230C7E02D51}"/>
          </ac:picMkLst>
        </pc:picChg>
      </pc:sldChg>
      <pc:sldChg chg="addSp modSp add del">
        <pc:chgData name="Xia Joe" userId="a5c24fcabe1753f5" providerId="LiveId" clId="{AA250D35-DAFA-43A4-87BF-13B93AD99341}" dt="2020-12-01T02:18:35.589" v="8475" actId="2696"/>
        <pc:sldMkLst>
          <pc:docMk/>
          <pc:sldMk cId="1968668539" sldId="273"/>
        </pc:sldMkLst>
        <pc:spChg chg="mod">
          <ac:chgData name="Xia Joe" userId="a5c24fcabe1753f5" providerId="LiveId" clId="{AA250D35-DAFA-43A4-87BF-13B93AD99341}" dt="2020-11-29T01:29:16.345" v="3043" actId="313"/>
          <ac:spMkLst>
            <pc:docMk/>
            <pc:sldMk cId="1968668539" sldId="273"/>
            <ac:spMk id="2" creationId="{B02D760F-1F6D-4569-A754-DDB9D98480A5}"/>
          </ac:spMkLst>
        </pc:spChg>
        <pc:spChg chg="add mod">
          <ac:chgData name="Xia Joe" userId="a5c24fcabe1753f5" providerId="LiveId" clId="{AA250D35-DAFA-43A4-87BF-13B93AD99341}" dt="2020-11-29T01:29:38.998" v="3047" actId="1076"/>
          <ac:spMkLst>
            <pc:docMk/>
            <pc:sldMk cId="1968668539" sldId="273"/>
            <ac:spMk id="4" creationId="{9E0E575A-019A-471E-B3FB-8ED7F81A79E9}"/>
          </ac:spMkLst>
        </pc:spChg>
      </pc:sldChg>
      <pc:sldChg chg="addSp delSp modSp add del">
        <pc:chgData name="Xia Joe" userId="a5c24fcabe1753f5" providerId="LiveId" clId="{AA250D35-DAFA-43A4-87BF-13B93AD99341}" dt="2020-12-01T09:16:12.868" v="11172" actId="2696"/>
        <pc:sldMkLst>
          <pc:docMk/>
          <pc:sldMk cId="80090283" sldId="274"/>
        </pc:sldMkLst>
        <pc:spChg chg="mod">
          <ac:chgData name="Xia Joe" userId="a5c24fcabe1753f5" providerId="LiveId" clId="{AA250D35-DAFA-43A4-87BF-13B93AD99341}" dt="2020-12-01T09:00:47.896" v="10744" actId="14100"/>
          <ac:spMkLst>
            <pc:docMk/>
            <pc:sldMk cId="80090283" sldId="274"/>
            <ac:spMk id="2" creationId="{00175A20-0B9C-46E1-A82B-D1719F9CA9D0}"/>
          </ac:spMkLst>
        </pc:spChg>
        <pc:spChg chg="del">
          <ac:chgData name="Xia Joe" userId="a5c24fcabe1753f5" providerId="LiveId" clId="{AA250D35-DAFA-43A4-87BF-13B93AD99341}" dt="2020-11-29T00:04:16.091" v="1427"/>
          <ac:spMkLst>
            <pc:docMk/>
            <pc:sldMk cId="80090283" sldId="274"/>
            <ac:spMk id="3" creationId="{7E86CD37-68ED-4519-BAE8-D079FF191BBF}"/>
          </ac:spMkLst>
        </pc:spChg>
        <pc:spChg chg="add mod">
          <ac:chgData name="Xia Joe" userId="a5c24fcabe1753f5" providerId="LiveId" clId="{AA250D35-DAFA-43A4-87BF-13B93AD99341}" dt="2020-12-01T09:16:09.607" v="11171" actId="478"/>
          <ac:spMkLst>
            <pc:docMk/>
            <pc:sldMk cId="80090283" sldId="274"/>
            <ac:spMk id="4" creationId="{5CB1F8EC-082D-45E1-AFE2-A4B726350586}"/>
          </ac:spMkLst>
        </pc:spChg>
        <pc:spChg chg="add del mod">
          <ac:chgData name="Xia Joe" userId="a5c24fcabe1753f5" providerId="LiveId" clId="{AA250D35-DAFA-43A4-87BF-13B93AD99341}" dt="2020-11-29T00:09:12.773" v="1653"/>
          <ac:spMkLst>
            <pc:docMk/>
            <pc:sldMk cId="80090283" sldId="274"/>
            <ac:spMk id="6" creationId="{76B0B8C2-EA7B-43D7-A622-C2F9F4D063DF}"/>
          </ac:spMkLst>
        </pc:spChg>
        <pc:picChg chg="add del mod">
          <ac:chgData name="Xia Joe" userId="a5c24fcabe1753f5" providerId="LiveId" clId="{AA250D35-DAFA-43A4-87BF-13B93AD99341}" dt="2020-11-29T00:09:08.744" v="1650" actId="478"/>
          <ac:picMkLst>
            <pc:docMk/>
            <pc:sldMk cId="80090283" sldId="274"/>
            <ac:picMk id="4" creationId="{72D94EA9-CF1B-4094-968B-9D18331CF427}"/>
          </ac:picMkLst>
        </pc:picChg>
        <pc:picChg chg="add del">
          <ac:chgData name="Xia Joe" userId="a5c24fcabe1753f5" providerId="LiveId" clId="{AA250D35-DAFA-43A4-87BF-13B93AD99341}" dt="2020-11-29T00:09:11.761" v="1652"/>
          <ac:picMkLst>
            <pc:docMk/>
            <pc:sldMk cId="80090283" sldId="274"/>
            <ac:picMk id="7" creationId="{6604E30F-3FA4-48B6-9B35-C37451F5F8BB}"/>
          </ac:picMkLst>
        </pc:picChg>
        <pc:picChg chg="add del mod">
          <ac:chgData name="Xia Joe" userId="a5c24fcabe1753f5" providerId="LiveId" clId="{AA250D35-DAFA-43A4-87BF-13B93AD99341}" dt="2020-12-01T09:16:09.607" v="11171" actId="478"/>
          <ac:picMkLst>
            <pc:docMk/>
            <pc:sldMk cId="80090283" sldId="274"/>
            <ac:picMk id="8" creationId="{573E2E41-7327-4463-94BD-92D53D724A4A}"/>
          </ac:picMkLst>
        </pc:picChg>
      </pc:sldChg>
      <pc:sldChg chg="addSp modSp add del">
        <pc:chgData name="Xia Joe" userId="a5c24fcabe1753f5" providerId="LiveId" clId="{AA250D35-DAFA-43A4-87BF-13B93AD99341}" dt="2020-12-01T08:55:00.833" v="10479" actId="2696"/>
        <pc:sldMkLst>
          <pc:docMk/>
          <pc:sldMk cId="4145976732" sldId="275"/>
        </pc:sldMkLst>
        <pc:spChg chg="mod">
          <ac:chgData name="Xia Joe" userId="a5c24fcabe1753f5" providerId="LiveId" clId="{AA250D35-DAFA-43A4-87BF-13B93AD99341}" dt="2020-11-29T01:15:24.151" v="2517" actId="255"/>
          <ac:spMkLst>
            <pc:docMk/>
            <pc:sldMk cId="4145976732" sldId="275"/>
            <ac:spMk id="2" creationId="{F2F48B0F-6732-4BEC-A56F-6BC17C43E14E}"/>
          </ac:spMkLst>
        </pc:spChg>
        <pc:spChg chg="mod">
          <ac:chgData name="Xia Joe" userId="a5c24fcabe1753f5" providerId="LiveId" clId="{AA250D35-DAFA-43A4-87BF-13B93AD99341}" dt="2020-11-29T01:19:38.832" v="2688"/>
          <ac:spMkLst>
            <pc:docMk/>
            <pc:sldMk cId="4145976732" sldId="275"/>
            <ac:spMk id="3" creationId="{A736CEF1-FA71-46D2-B9C4-D32A6F702582}"/>
          </ac:spMkLst>
        </pc:spChg>
        <pc:spChg chg="add mod">
          <ac:chgData name="Xia Joe" userId="a5c24fcabe1753f5" providerId="LiveId" clId="{AA250D35-DAFA-43A4-87BF-13B93AD99341}" dt="2020-11-29T01:16:04.303" v="2519" actId="20577"/>
          <ac:spMkLst>
            <pc:docMk/>
            <pc:sldMk cId="4145976732" sldId="275"/>
            <ac:spMk id="4" creationId="{BD0D3FE3-CDCE-4EA9-B69D-9E86566940A4}"/>
          </ac:spMkLst>
        </pc:spChg>
        <pc:spChg chg="add">
          <ac:chgData name="Xia Joe" userId="a5c24fcabe1753f5" providerId="LiveId" clId="{AA250D35-DAFA-43A4-87BF-13B93AD99341}" dt="2020-11-29T01:30:10.155" v="3054"/>
          <ac:spMkLst>
            <pc:docMk/>
            <pc:sldMk cId="4145976732" sldId="275"/>
            <ac:spMk id="5" creationId="{5C496C43-7477-4661-99AF-1000C299303A}"/>
          </ac:spMkLst>
        </pc:spChg>
      </pc:sldChg>
      <pc:sldChg chg="addSp modSp add">
        <pc:chgData name="Xia Joe" userId="a5c24fcabe1753f5" providerId="LiveId" clId="{AA250D35-DAFA-43A4-87BF-13B93AD99341}" dt="2020-12-01T10:27:05.741" v="12457" actId="14100"/>
        <pc:sldMkLst>
          <pc:docMk/>
          <pc:sldMk cId="1546812252" sldId="276"/>
        </pc:sldMkLst>
        <pc:spChg chg="mod">
          <ac:chgData name="Xia Joe" userId="a5c24fcabe1753f5" providerId="LiveId" clId="{AA250D35-DAFA-43A4-87BF-13B93AD99341}" dt="2020-11-29T01:22:58.146" v="2857" actId="20577"/>
          <ac:spMkLst>
            <pc:docMk/>
            <pc:sldMk cId="1546812252" sldId="276"/>
            <ac:spMk id="2" creationId="{4A82697E-0217-49BF-A968-B94F1580EB77}"/>
          </ac:spMkLst>
        </pc:spChg>
        <pc:spChg chg="mod">
          <ac:chgData name="Xia Joe" userId="a5c24fcabe1753f5" providerId="LiveId" clId="{AA250D35-DAFA-43A4-87BF-13B93AD99341}" dt="2020-12-01T09:12:15.164" v="11120" actId="20577"/>
          <ac:spMkLst>
            <pc:docMk/>
            <pc:sldMk cId="1546812252" sldId="276"/>
            <ac:spMk id="3" creationId="{4D7BC698-18FE-4191-B5D5-58BBB86DDCE4}"/>
          </ac:spMkLst>
        </pc:spChg>
        <pc:spChg chg="add">
          <ac:chgData name="Xia Joe" userId="a5c24fcabe1753f5" providerId="LiveId" clId="{AA250D35-DAFA-43A4-87BF-13B93AD99341}" dt="2020-11-29T01:30:12.664" v="3055"/>
          <ac:spMkLst>
            <pc:docMk/>
            <pc:sldMk cId="1546812252" sldId="276"/>
            <ac:spMk id="4" creationId="{F0E046EE-0BD4-4836-A964-BD1C72D0CD02}"/>
          </ac:spMkLst>
        </pc:spChg>
        <pc:spChg chg="add mod">
          <ac:chgData name="Xia Joe" userId="a5c24fcabe1753f5" providerId="LiveId" clId="{AA250D35-DAFA-43A4-87BF-13B93AD99341}" dt="2020-12-01T10:27:05.741" v="12457" actId="14100"/>
          <ac:spMkLst>
            <pc:docMk/>
            <pc:sldMk cId="1546812252" sldId="276"/>
            <ac:spMk id="5" creationId="{572634CE-3298-4FFD-ABDE-1AE7E591ABE6}"/>
          </ac:spMkLst>
        </pc:spChg>
        <pc:spChg chg="add mod">
          <ac:chgData name="Xia Joe" userId="a5c24fcabe1753f5" providerId="LiveId" clId="{AA250D35-DAFA-43A4-87BF-13B93AD99341}" dt="2020-12-01T09:07:23.693" v="10868" actId="408"/>
          <ac:spMkLst>
            <pc:docMk/>
            <pc:sldMk cId="1546812252" sldId="276"/>
            <ac:spMk id="6" creationId="{98662002-FE35-41EF-9A20-EB45D9D70440}"/>
          </ac:spMkLst>
        </pc:spChg>
        <pc:spChg chg="add mod">
          <ac:chgData name="Xia Joe" userId="a5c24fcabe1753f5" providerId="LiveId" clId="{AA250D35-DAFA-43A4-87BF-13B93AD99341}" dt="2020-12-01T10:24:54.817" v="12392" actId="20577"/>
          <ac:spMkLst>
            <pc:docMk/>
            <pc:sldMk cId="1546812252" sldId="276"/>
            <ac:spMk id="7" creationId="{578263F7-1FC9-45B2-BC5D-9C0DD14C683F}"/>
          </ac:spMkLst>
        </pc:spChg>
        <pc:picChg chg="add mod">
          <ac:chgData name="Xia Joe" userId="a5c24fcabe1753f5" providerId="LiveId" clId="{AA250D35-DAFA-43A4-87BF-13B93AD99341}" dt="2020-12-01T10:25:08.008" v="12393" actId="14100"/>
          <ac:picMkLst>
            <pc:docMk/>
            <pc:sldMk cId="1546812252" sldId="276"/>
            <ac:picMk id="9" creationId="{48302CFA-AF2B-4889-A338-6D47A9A6E587}"/>
          </ac:picMkLst>
        </pc:picChg>
        <pc:picChg chg="add mod">
          <ac:chgData name="Xia Joe" userId="a5c24fcabe1753f5" providerId="LiveId" clId="{AA250D35-DAFA-43A4-87BF-13B93AD99341}" dt="2020-12-01T09:14:26.897" v="11153" actId="1076"/>
          <ac:picMkLst>
            <pc:docMk/>
            <pc:sldMk cId="1546812252" sldId="276"/>
            <ac:picMk id="10242" creationId="{913781D0-DF42-4F49-BE3E-B57B575BD5AC}"/>
          </ac:picMkLst>
        </pc:picChg>
      </pc:sldChg>
      <pc:sldChg chg="addSp delSp modSp add">
        <pc:chgData name="Xia Joe" userId="a5c24fcabe1753f5" providerId="LiveId" clId="{AA250D35-DAFA-43A4-87BF-13B93AD99341}" dt="2020-12-01T10:23:51.713" v="12371" actId="108"/>
        <pc:sldMkLst>
          <pc:docMk/>
          <pc:sldMk cId="3294362837" sldId="277"/>
        </pc:sldMkLst>
        <pc:spChg chg="del mod">
          <ac:chgData name="Xia Joe" userId="a5c24fcabe1753f5" providerId="LiveId" clId="{AA250D35-DAFA-43A4-87BF-13B93AD99341}" dt="2020-12-01T08:49:33.958" v="10288"/>
          <ac:spMkLst>
            <pc:docMk/>
            <pc:sldMk cId="3294362837" sldId="277"/>
            <ac:spMk id="2" creationId="{0D2F2F1C-9163-4B69-AF4F-18D14575D681}"/>
          </ac:spMkLst>
        </pc:spChg>
        <pc:spChg chg="mod">
          <ac:chgData name="Xia Joe" userId="a5c24fcabe1753f5" providerId="LiveId" clId="{AA250D35-DAFA-43A4-87BF-13B93AD99341}" dt="2020-12-01T10:23:51.713" v="12371" actId="108"/>
          <ac:spMkLst>
            <pc:docMk/>
            <pc:sldMk cId="3294362837" sldId="277"/>
            <ac:spMk id="3" creationId="{875B0587-C7B7-42DE-AE32-3A5C50CC89FA}"/>
          </ac:spMkLst>
        </pc:spChg>
        <pc:spChg chg="add del">
          <ac:chgData name="Xia Joe" userId="a5c24fcabe1753f5" providerId="LiveId" clId="{AA250D35-DAFA-43A4-87BF-13B93AD99341}" dt="2020-12-01T08:49:42.471" v="10291" actId="478"/>
          <ac:spMkLst>
            <pc:docMk/>
            <pc:sldMk cId="3294362837" sldId="277"/>
            <ac:spMk id="4" creationId="{680C678A-8113-4149-9FCB-7532BE6DD329}"/>
          </ac:spMkLst>
        </pc:spChg>
        <pc:spChg chg="add mod">
          <ac:chgData name="Xia Joe" userId="a5c24fcabe1753f5" providerId="LiveId" clId="{AA250D35-DAFA-43A4-87BF-13B93AD99341}" dt="2020-12-01T10:21:35.071" v="12344" actId="20577"/>
          <ac:spMkLst>
            <pc:docMk/>
            <pc:sldMk cId="3294362837" sldId="277"/>
            <ac:spMk id="5" creationId="{9088ECF6-F87F-4D81-A8C4-684A9A6E3321}"/>
          </ac:spMkLst>
        </pc:spChg>
        <pc:spChg chg="add del">
          <ac:chgData name="Xia Joe" userId="a5c24fcabe1753f5" providerId="LiveId" clId="{AA250D35-DAFA-43A4-87BF-13B93AD99341}" dt="2020-12-01T08:49:40.078" v="10290"/>
          <ac:spMkLst>
            <pc:docMk/>
            <pc:sldMk cId="3294362837" sldId="277"/>
            <ac:spMk id="6" creationId="{054ACBEA-472D-4228-B98C-8D70FE111EB6}"/>
          </ac:spMkLst>
        </pc:spChg>
        <pc:spChg chg="add">
          <ac:chgData name="Xia Joe" userId="a5c24fcabe1753f5" providerId="LiveId" clId="{AA250D35-DAFA-43A4-87BF-13B93AD99341}" dt="2020-12-01T08:49:42.867" v="10292"/>
          <ac:spMkLst>
            <pc:docMk/>
            <pc:sldMk cId="3294362837" sldId="277"/>
            <ac:spMk id="7" creationId="{33689D8C-4DF8-434A-9064-6D09B05CF270}"/>
          </ac:spMkLst>
        </pc:spChg>
      </pc:sldChg>
      <pc:sldChg chg="add del">
        <pc:chgData name="Xia Joe" userId="a5c24fcabe1753f5" providerId="LiveId" clId="{AA250D35-DAFA-43A4-87BF-13B93AD99341}" dt="2020-11-29T01:29:53.943" v="3051"/>
        <pc:sldMkLst>
          <pc:docMk/>
          <pc:sldMk cId="1455982044" sldId="278"/>
        </pc:sldMkLst>
      </pc:sldChg>
      <pc:sldChg chg="modSp add del">
        <pc:chgData name="Xia Joe" userId="a5c24fcabe1753f5" providerId="LiveId" clId="{AA250D35-DAFA-43A4-87BF-13B93AD99341}" dt="2020-12-01T09:39:08.238" v="11529" actId="2696"/>
        <pc:sldMkLst>
          <pc:docMk/>
          <pc:sldMk cId="1921368530" sldId="278"/>
        </pc:sldMkLst>
        <pc:spChg chg="mod">
          <ac:chgData name="Xia Joe" userId="a5c24fcabe1753f5" providerId="LiveId" clId="{AA250D35-DAFA-43A4-87BF-13B93AD99341}" dt="2020-11-29T03:10:17.213" v="3363"/>
          <ac:spMkLst>
            <pc:docMk/>
            <pc:sldMk cId="1921368530" sldId="278"/>
            <ac:spMk id="2" creationId="{98CC5831-3BFC-46F8-8542-A49DD2AB31D2}"/>
          </ac:spMkLst>
        </pc:spChg>
        <pc:spChg chg="mod">
          <ac:chgData name="Xia Joe" userId="a5c24fcabe1753f5" providerId="LiveId" clId="{AA250D35-DAFA-43A4-87BF-13B93AD99341}" dt="2020-11-29T03:10:54.521" v="3372" actId="5793"/>
          <ac:spMkLst>
            <pc:docMk/>
            <pc:sldMk cId="1921368530" sldId="278"/>
            <ac:spMk id="3" creationId="{55EC3A50-9DD8-44EE-9B0C-3131500E46BB}"/>
          </ac:spMkLst>
        </pc:spChg>
      </pc:sldChg>
      <pc:sldChg chg="addSp delSp modSp add">
        <pc:chgData name="Xia Joe" userId="a5c24fcabe1753f5" providerId="LiveId" clId="{AA250D35-DAFA-43A4-87BF-13B93AD99341}" dt="2020-12-01T01:39:00.328" v="7661" actId="20577"/>
        <pc:sldMkLst>
          <pc:docMk/>
          <pc:sldMk cId="969348773" sldId="279"/>
        </pc:sldMkLst>
        <pc:spChg chg="mod">
          <ac:chgData name="Xia Joe" userId="a5c24fcabe1753f5" providerId="LiveId" clId="{AA250D35-DAFA-43A4-87BF-13B93AD99341}" dt="2020-11-30T02:50:15.116" v="3874" actId="207"/>
          <ac:spMkLst>
            <pc:docMk/>
            <pc:sldMk cId="969348773" sldId="279"/>
            <ac:spMk id="2" creationId="{1EC60B93-F1EC-4CC6-8E88-1781334BC51D}"/>
          </ac:spMkLst>
        </pc:spChg>
        <pc:spChg chg="mod">
          <ac:chgData name="Xia Joe" userId="a5c24fcabe1753f5" providerId="LiveId" clId="{AA250D35-DAFA-43A4-87BF-13B93AD99341}" dt="2020-12-01T01:25:49.178" v="7461" actId="20578"/>
          <ac:spMkLst>
            <pc:docMk/>
            <pc:sldMk cId="969348773" sldId="279"/>
            <ac:spMk id="3" creationId="{1926A238-69CC-4F40-8968-AEF8D718335A}"/>
          </ac:spMkLst>
        </pc:spChg>
        <pc:spChg chg="add del mod">
          <ac:chgData name="Xia Joe" userId="a5c24fcabe1753f5" providerId="LiveId" clId="{AA250D35-DAFA-43A4-87BF-13B93AD99341}" dt="2020-12-01T00:33:29.669" v="7374" actId="478"/>
          <ac:spMkLst>
            <pc:docMk/>
            <pc:sldMk cId="969348773" sldId="279"/>
            <ac:spMk id="4" creationId="{AFAA8209-034D-40C0-B281-F24748093D5E}"/>
          </ac:spMkLst>
        </pc:spChg>
        <pc:spChg chg="add mod">
          <ac:chgData name="Xia Joe" userId="a5c24fcabe1753f5" providerId="LiveId" clId="{AA250D35-DAFA-43A4-87BF-13B93AD99341}" dt="2020-12-01T00:36:07.143" v="7396" actId="13822"/>
          <ac:spMkLst>
            <pc:docMk/>
            <pc:sldMk cId="969348773" sldId="279"/>
            <ac:spMk id="5" creationId="{0959CF2D-9CB9-4ACE-8AFB-4A4CACD7D062}"/>
          </ac:spMkLst>
        </pc:spChg>
        <pc:spChg chg="add mod">
          <ac:chgData name="Xia Joe" userId="a5c24fcabe1753f5" providerId="LiveId" clId="{AA250D35-DAFA-43A4-87BF-13B93AD99341}" dt="2020-11-30T02:49:51.622" v="3873" actId="20577"/>
          <ac:spMkLst>
            <pc:docMk/>
            <pc:sldMk cId="969348773" sldId="279"/>
            <ac:spMk id="6" creationId="{83837A31-431C-4108-A901-86FDC6F22375}"/>
          </ac:spMkLst>
        </pc:spChg>
        <pc:spChg chg="add del mod">
          <ac:chgData name="Xia Joe" userId="a5c24fcabe1753f5" providerId="LiveId" clId="{AA250D35-DAFA-43A4-87BF-13B93AD99341}" dt="2020-12-01T00:33:39.216" v="7376" actId="478"/>
          <ac:spMkLst>
            <pc:docMk/>
            <pc:sldMk cId="969348773" sldId="279"/>
            <ac:spMk id="7" creationId="{3723B2D5-7756-4027-8749-612A98B9CBDF}"/>
          </ac:spMkLst>
        </pc:spChg>
        <pc:spChg chg="add mod">
          <ac:chgData name="Xia Joe" userId="a5c24fcabe1753f5" providerId="LiveId" clId="{AA250D35-DAFA-43A4-87BF-13B93AD99341}" dt="2020-12-01T01:26:14.536" v="7469" actId="1076"/>
          <ac:spMkLst>
            <pc:docMk/>
            <pc:sldMk cId="969348773" sldId="279"/>
            <ac:spMk id="13" creationId="{51BCF7A3-A766-4D7B-911C-11762246BB93}"/>
          </ac:spMkLst>
        </pc:spChg>
        <pc:spChg chg="add del mod">
          <ac:chgData name="Xia Joe" userId="a5c24fcabe1753f5" providerId="LiveId" clId="{AA250D35-DAFA-43A4-87BF-13B93AD99341}" dt="2020-12-01T01:26:57.367" v="7471" actId="11529"/>
          <ac:spMkLst>
            <pc:docMk/>
            <pc:sldMk cId="969348773" sldId="279"/>
            <ac:spMk id="16" creationId="{EC5DD4FC-AD48-4867-9194-EDBF4CC1F420}"/>
          </ac:spMkLst>
        </pc:spChg>
        <pc:spChg chg="add del mod">
          <ac:chgData name="Xia Joe" userId="a5c24fcabe1753f5" providerId="LiveId" clId="{AA250D35-DAFA-43A4-87BF-13B93AD99341}" dt="2020-12-01T01:27:53.019" v="7478" actId="478"/>
          <ac:spMkLst>
            <pc:docMk/>
            <pc:sldMk cId="969348773" sldId="279"/>
            <ac:spMk id="17" creationId="{3196DECB-AE57-49F0-8406-83EBBAC55569}"/>
          </ac:spMkLst>
        </pc:spChg>
        <pc:spChg chg="add mod">
          <ac:chgData name="Xia Joe" userId="a5c24fcabe1753f5" providerId="LiveId" clId="{AA250D35-DAFA-43A4-87BF-13B93AD99341}" dt="2020-12-01T01:29:35.931" v="7494" actId="1076"/>
          <ac:spMkLst>
            <pc:docMk/>
            <pc:sldMk cId="969348773" sldId="279"/>
            <ac:spMk id="18" creationId="{A3FB0B0F-6B50-48E0-9551-57435695D348}"/>
          </ac:spMkLst>
        </pc:spChg>
        <pc:spChg chg="add mod">
          <ac:chgData name="Xia Joe" userId="a5c24fcabe1753f5" providerId="LiveId" clId="{AA250D35-DAFA-43A4-87BF-13B93AD99341}" dt="2020-12-01T01:32:35.125" v="7542" actId="1076"/>
          <ac:spMkLst>
            <pc:docMk/>
            <pc:sldMk cId="969348773" sldId="279"/>
            <ac:spMk id="19" creationId="{EE2E0255-C7FF-4B90-8EFE-FAE92B51FF3F}"/>
          </ac:spMkLst>
        </pc:spChg>
        <pc:spChg chg="add mod">
          <ac:chgData name="Xia Joe" userId="a5c24fcabe1753f5" providerId="LiveId" clId="{AA250D35-DAFA-43A4-87BF-13B93AD99341}" dt="2020-12-01T01:32:59.745" v="7550" actId="1076"/>
          <ac:spMkLst>
            <pc:docMk/>
            <pc:sldMk cId="969348773" sldId="279"/>
            <ac:spMk id="21" creationId="{12203335-1D21-454F-A262-6C955EFD7AF1}"/>
          </ac:spMkLst>
        </pc:spChg>
        <pc:spChg chg="add mod">
          <ac:chgData name="Xia Joe" userId="a5c24fcabe1753f5" providerId="LiveId" clId="{AA250D35-DAFA-43A4-87BF-13B93AD99341}" dt="2020-12-01T01:33:47.795" v="7562" actId="20577"/>
          <ac:spMkLst>
            <pc:docMk/>
            <pc:sldMk cId="969348773" sldId="279"/>
            <ac:spMk id="22" creationId="{D8DE04E0-7554-43AF-A5DF-E018062E9652}"/>
          </ac:spMkLst>
        </pc:spChg>
        <pc:spChg chg="add mod">
          <ac:chgData name="Xia Joe" userId="a5c24fcabe1753f5" providerId="LiveId" clId="{AA250D35-DAFA-43A4-87BF-13B93AD99341}" dt="2020-12-01T01:39:00.328" v="7661" actId="20577"/>
          <ac:spMkLst>
            <pc:docMk/>
            <pc:sldMk cId="969348773" sldId="279"/>
            <ac:spMk id="23" creationId="{91C78D6F-6EB6-444A-B959-D87DF0FEE7E2}"/>
          </ac:spMkLst>
        </pc:spChg>
        <pc:graphicFrameChg chg="add del">
          <ac:chgData name="Xia Joe" userId="a5c24fcabe1753f5" providerId="LiveId" clId="{AA250D35-DAFA-43A4-87BF-13B93AD99341}" dt="2020-11-29T22:03:42.253" v="3558"/>
          <ac:graphicFrameMkLst>
            <pc:docMk/>
            <pc:sldMk cId="969348773" sldId="279"/>
            <ac:graphicFrameMk id="5" creationId="{BE3D30C0-FE68-499D-BF54-074ECA95D50E}"/>
          </ac:graphicFrameMkLst>
        </pc:graphicFrameChg>
        <pc:graphicFrameChg chg="add del">
          <ac:chgData name="Xia Joe" userId="a5c24fcabe1753f5" providerId="LiveId" clId="{AA250D35-DAFA-43A4-87BF-13B93AD99341}" dt="2020-12-01T01:23:29.274" v="7443"/>
          <ac:graphicFrameMkLst>
            <pc:docMk/>
            <pc:sldMk cId="969348773" sldId="279"/>
            <ac:graphicFrameMk id="14" creationId="{3BF650D6-9EFF-431F-AE52-185ACBE5F29E}"/>
          </ac:graphicFrameMkLst>
        </pc:graphicFrameChg>
        <pc:graphicFrameChg chg="add del">
          <ac:chgData name="Xia Joe" userId="a5c24fcabe1753f5" providerId="LiveId" clId="{AA250D35-DAFA-43A4-87BF-13B93AD99341}" dt="2020-12-01T01:23:36.164" v="7445"/>
          <ac:graphicFrameMkLst>
            <pc:docMk/>
            <pc:sldMk cId="969348773" sldId="279"/>
            <ac:graphicFrameMk id="15" creationId="{EF991B5E-20AF-4FCE-8434-D65756CAEC30}"/>
          </ac:graphicFrameMkLst>
        </pc:graphicFrameChg>
        <pc:graphicFrameChg chg="add del">
          <ac:chgData name="Xia Joe" userId="a5c24fcabe1753f5" providerId="LiveId" clId="{AA250D35-DAFA-43A4-87BF-13B93AD99341}" dt="2020-12-01T01:30:17.245" v="7497"/>
          <ac:graphicFrameMkLst>
            <pc:docMk/>
            <pc:sldMk cId="969348773" sldId="279"/>
            <ac:graphicFrameMk id="20" creationId="{491DA46A-D580-41FB-824E-CC18EDA4AA7B}"/>
          </ac:graphicFrameMkLst>
        </pc:graphicFrameChg>
        <pc:picChg chg="add mod">
          <ac:chgData name="Xia Joe" userId="a5c24fcabe1753f5" providerId="LiveId" clId="{AA250D35-DAFA-43A4-87BF-13B93AD99341}" dt="2020-12-01T00:34:45.156" v="7392" actId="14100"/>
          <ac:picMkLst>
            <pc:docMk/>
            <pc:sldMk cId="969348773" sldId="279"/>
            <ac:picMk id="8" creationId="{53BC8D87-F6CC-495B-94F1-684902178329}"/>
          </ac:picMkLst>
        </pc:picChg>
        <pc:picChg chg="add del">
          <ac:chgData name="Xia Joe" userId="a5c24fcabe1753f5" providerId="LiveId" clId="{AA250D35-DAFA-43A4-87BF-13B93AD99341}" dt="2020-12-01T00:34:01.305" v="7383" actId="478"/>
          <ac:picMkLst>
            <pc:docMk/>
            <pc:sldMk cId="969348773" sldId="279"/>
            <ac:picMk id="9" creationId="{123F78D9-BB83-4AA5-8033-223A9988CC2F}"/>
          </ac:picMkLst>
        </pc:picChg>
        <pc:picChg chg="add del">
          <ac:chgData name="Xia Joe" userId="a5c24fcabe1753f5" providerId="LiveId" clId="{AA250D35-DAFA-43A4-87BF-13B93AD99341}" dt="2020-12-01T00:34:01.305" v="7383" actId="478"/>
          <ac:picMkLst>
            <pc:docMk/>
            <pc:sldMk cId="969348773" sldId="279"/>
            <ac:picMk id="10" creationId="{2168BBAB-B8B2-4B2A-871E-104FC6D40E74}"/>
          </ac:picMkLst>
        </pc:picChg>
        <pc:picChg chg="add mod">
          <ac:chgData name="Xia Joe" userId="a5c24fcabe1753f5" providerId="LiveId" clId="{AA250D35-DAFA-43A4-87BF-13B93AD99341}" dt="2020-12-01T00:34:36.579" v="7390" actId="1076"/>
          <ac:picMkLst>
            <pc:docMk/>
            <pc:sldMk cId="969348773" sldId="279"/>
            <ac:picMk id="11" creationId="{9C00AC5D-13B2-40D0-BD21-ED0DB9D7E301}"/>
          </ac:picMkLst>
        </pc:picChg>
        <pc:picChg chg="add del mod">
          <ac:chgData name="Xia Joe" userId="a5c24fcabe1753f5" providerId="LiveId" clId="{AA250D35-DAFA-43A4-87BF-13B93AD99341}" dt="2020-12-01T00:34:22.982" v="7387" actId="478"/>
          <ac:picMkLst>
            <pc:docMk/>
            <pc:sldMk cId="969348773" sldId="279"/>
            <ac:picMk id="12" creationId="{C606B4EB-8DB4-41A1-8668-CFDB8B29EC9B}"/>
          </ac:picMkLst>
        </pc:picChg>
      </pc:sldChg>
      <pc:sldChg chg="addSp delSp modSp add del">
        <pc:chgData name="Xia Joe" userId="a5c24fcabe1753f5" providerId="LiveId" clId="{AA250D35-DAFA-43A4-87BF-13B93AD99341}" dt="2020-12-01T01:33:09.323" v="7551" actId="2696"/>
        <pc:sldMkLst>
          <pc:docMk/>
          <pc:sldMk cId="1093875012" sldId="280"/>
        </pc:sldMkLst>
        <pc:spChg chg="mod">
          <ac:chgData name="Xia Joe" userId="a5c24fcabe1753f5" providerId="LiveId" clId="{AA250D35-DAFA-43A4-87BF-13B93AD99341}" dt="2020-11-30T02:50:59.234" v="3882" actId="1076"/>
          <ac:spMkLst>
            <pc:docMk/>
            <pc:sldMk cId="1093875012" sldId="280"/>
            <ac:spMk id="2" creationId="{564C97AD-08AB-4242-A21C-AA105BC93E09}"/>
          </ac:spMkLst>
        </pc:spChg>
        <pc:spChg chg="del mod">
          <ac:chgData name="Xia Joe" userId="a5c24fcabe1753f5" providerId="LiveId" clId="{AA250D35-DAFA-43A4-87BF-13B93AD99341}" dt="2020-11-30T02:46:23.037" v="3838"/>
          <ac:spMkLst>
            <pc:docMk/>
            <pc:sldMk cId="1093875012" sldId="280"/>
            <ac:spMk id="3" creationId="{DB981DF0-7972-4B8F-911A-BEF876575B2F}"/>
          </ac:spMkLst>
        </pc:spChg>
        <pc:spChg chg="add mod">
          <ac:chgData name="Xia Joe" userId="a5c24fcabe1753f5" providerId="LiveId" clId="{AA250D35-DAFA-43A4-87BF-13B93AD99341}" dt="2020-11-30T02:50:23.824" v="3876" actId="108"/>
          <ac:spMkLst>
            <pc:docMk/>
            <pc:sldMk cId="1093875012" sldId="280"/>
            <ac:spMk id="6" creationId="{992D6F25-C80C-475C-A9DF-B28C0C2CE2F9}"/>
          </ac:spMkLst>
        </pc:spChg>
        <pc:picChg chg="add del mod">
          <ac:chgData name="Xia Joe" userId="a5c24fcabe1753f5" providerId="LiveId" clId="{AA250D35-DAFA-43A4-87BF-13B93AD99341}" dt="2020-11-30T02:46:22.100" v="3837"/>
          <ac:picMkLst>
            <pc:docMk/>
            <pc:sldMk cId="1093875012" sldId="280"/>
            <ac:picMk id="4" creationId="{DA78869D-0788-4811-8335-FB707B0AA9AB}"/>
          </ac:picMkLst>
        </pc:picChg>
        <pc:picChg chg="add mod">
          <ac:chgData name="Xia Joe" userId="a5c24fcabe1753f5" providerId="LiveId" clId="{AA250D35-DAFA-43A4-87BF-13B93AD99341}" dt="2020-11-30T02:46:30.355" v="3840" actId="14100"/>
          <ac:picMkLst>
            <pc:docMk/>
            <pc:sldMk cId="1093875012" sldId="280"/>
            <ac:picMk id="5" creationId="{A9ECC648-1D61-43C4-AA97-8A5E81E017A3}"/>
          </ac:picMkLst>
        </pc:picChg>
        <pc:picChg chg="add del mod">
          <ac:chgData name="Xia Joe" userId="a5c24fcabe1753f5" providerId="LiveId" clId="{AA250D35-DAFA-43A4-87BF-13B93AD99341}" dt="2020-11-30T03:03:24.125" v="4068" actId="478"/>
          <ac:picMkLst>
            <pc:docMk/>
            <pc:sldMk cId="1093875012" sldId="280"/>
            <ac:picMk id="7" creationId="{FDB59AC4-F2E6-481E-B20D-7540CC21AD68}"/>
          </ac:picMkLst>
        </pc:picChg>
      </pc:sldChg>
      <pc:sldChg chg="addSp delSp modSp add">
        <pc:chgData name="Xia Joe" userId="a5c24fcabe1753f5" providerId="LiveId" clId="{AA250D35-DAFA-43A4-87BF-13B93AD99341}" dt="2020-12-01T01:34:33.714" v="7570" actId="14100"/>
        <pc:sldMkLst>
          <pc:docMk/>
          <pc:sldMk cId="1492005888" sldId="281"/>
        </pc:sldMkLst>
        <pc:spChg chg="mod">
          <ac:chgData name="Xia Joe" userId="a5c24fcabe1753f5" providerId="LiveId" clId="{AA250D35-DAFA-43A4-87BF-13B93AD99341}" dt="2020-11-30T02:51:39.939" v="3899" actId="20577"/>
          <ac:spMkLst>
            <pc:docMk/>
            <pc:sldMk cId="1492005888" sldId="281"/>
            <ac:spMk id="2" creationId="{1023C7BB-48E9-467C-BE3B-038B63335595}"/>
          </ac:spMkLst>
        </pc:spChg>
        <pc:spChg chg="mod">
          <ac:chgData name="Xia Joe" userId="a5c24fcabe1753f5" providerId="LiveId" clId="{AA250D35-DAFA-43A4-87BF-13B93AD99341}" dt="2020-11-30T03:10:16.539" v="4196"/>
          <ac:spMkLst>
            <pc:docMk/>
            <pc:sldMk cId="1492005888" sldId="281"/>
            <ac:spMk id="3" creationId="{46539D53-93FF-4101-A1AC-FC88DB2801A5}"/>
          </ac:spMkLst>
        </pc:spChg>
        <pc:spChg chg="add mod">
          <ac:chgData name="Xia Joe" userId="a5c24fcabe1753f5" providerId="LiveId" clId="{AA250D35-DAFA-43A4-87BF-13B93AD99341}" dt="2020-11-30T02:50:28.886" v="3877" actId="108"/>
          <ac:spMkLst>
            <pc:docMk/>
            <pc:sldMk cId="1492005888" sldId="281"/>
            <ac:spMk id="4" creationId="{B2D5F2B0-5487-48CF-B4A4-3C3AA6690636}"/>
          </ac:spMkLst>
        </pc:spChg>
        <pc:spChg chg="add mod">
          <ac:chgData name="Xia Joe" userId="a5c24fcabe1753f5" providerId="LiveId" clId="{AA250D35-DAFA-43A4-87BF-13B93AD99341}" dt="2020-12-01T01:34:22.146" v="7567" actId="20577"/>
          <ac:spMkLst>
            <pc:docMk/>
            <pc:sldMk cId="1492005888" sldId="281"/>
            <ac:spMk id="7" creationId="{586DEB99-7C2B-41BA-B66D-DF00F709881C}"/>
          </ac:spMkLst>
        </pc:spChg>
        <pc:spChg chg="add mod">
          <ac:chgData name="Xia Joe" userId="a5c24fcabe1753f5" providerId="LiveId" clId="{AA250D35-DAFA-43A4-87BF-13B93AD99341}" dt="2020-12-01T01:34:33.714" v="7570" actId="14100"/>
          <ac:spMkLst>
            <pc:docMk/>
            <pc:sldMk cId="1492005888" sldId="281"/>
            <ac:spMk id="9" creationId="{6C259CD7-24EA-49F0-8BEA-7435168F3C2C}"/>
          </ac:spMkLst>
        </pc:spChg>
        <pc:picChg chg="add mod">
          <ac:chgData name="Xia Joe" userId="a5c24fcabe1753f5" providerId="LiveId" clId="{AA250D35-DAFA-43A4-87BF-13B93AD99341}" dt="2020-12-01T01:34:15.897" v="7566" actId="14100"/>
          <ac:picMkLst>
            <pc:docMk/>
            <pc:sldMk cId="1492005888" sldId="281"/>
            <ac:picMk id="5" creationId="{87B4B3D1-82DA-4844-8C43-DF40EEC67A77}"/>
          </ac:picMkLst>
        </pc:picChg>
        <pc:picChg chg="add del">
          <ac:chgData name="Xia Joe" userId="a5c24fcabe1753f5" providerId="LiveId" clId="{AA250D35-DAFA-43A4-87BF-13B93AD99341}" dt="2020-11-30T03:07:20.727" v="4159" actId="478"/>
          <ac:picMkLst>
            <pc:docMk/>
            <pc:sldMk cId="1492005888" sldId="281"/>
            <ac:picMk id="6" creationId="{86948376-E5B7-4165-B8A5-8F436CA7FC3A}"/>
          </ac:picMkLst>
        </pc:picChg>
        <pc:picChg chg="add mod">
          <ac:chgData name="Xia Joe" userId="a5c24fcabe1753f5" providerId="LiveId" clId="{AA250D35-DAFA-43A4-87BF-13B93AD99341}" dt="2020-12-01T01:34:11.869" v="7565" actId="1076"/>
          <ac:picMkLst>
            <pc:docMk/>
            <pc:sldMk cId="1492005888" sldId="281"/>
            <ac:picMk id="8" creationId="{EEE76877-ACD7-4D9D-8BAD-27FDC39432FA}"/>
          </ac:picMkLst>
        </pc:picChg>
      </pc:sldChg>
      <pc:sldChg chg="addSp modSp add">
        <pc:chgData name="Xia Joe" userId="a5c24fcabe1753f5" providerId="LiveId" clId="{AA250D35-DAFA-43A4-87BF-13B93AD99341}" dt="2020-11-30T03:39:56.610" v="4362" actId="1076"/>
        <pc:sldMkLst>
          <pc:docMk/>
          <pc:sldMk cId="321441903" sldId="282"/>
        </pc:sldMkLst>
        <pc:spChg chg="mod">
          <ac:chgData name="Xia Joe" userId="a5c24fcabe1753f5" providerId="LiveId" clId="{AA250D35-DAFA-43A4-87BF-13B93AD99341}" dt="2020-11-30T03:10:50.834" v="4229" actId="20577"/>
          <ac:spMkLst>
            <pc:docMk/>
            <pc:sldMk cId="321441903" sldId="282"/>
            <ac:spMk id="2" creationId="{E28B7D4A-38F6-4815-A057-E2C8513C3B51}"/>
          </ac:spMkLst>
        </pc:spChg>
        <pc:spChg chg="mod">
          <ac:chgData name="Xia Joe" userId="a5c24fcabe1753f5" providerId="LiveId" clId="{AA250D35-DAFA-43A4-87BF-13B93AD99341}" dt="2020-11-30T03:37:49.487" v="4302" actId="1076"/>
          <ac:spMkLst>
            <pc:docMk/>
            <pc:sldMk cId="321441903" sldId="282"/>
            <ac:spMk id="3" creationId="{30289999-91A8-43A5-BFF0-71EDD327A70E}"/>
          </ac:spMkLst>
        </pc:spChg>
        <pc:spChg chg="add mod">
          <ac:chgData name="Xia Joe" userId="a5c24fcabe1753f5" providerId="LiveId" clId="{AA250D35-DAFA-43A4-87BF-13B93AD99341}" dt="2020-11-30T02:50:31.230" v="3878" actId="108"/>
          <ac:spMkLst>
            <pc:docMk/>
            <pc:sldMk cId="321441903" sldId="282"/>
            <ac:spMk id="4" creationId="{DCBC8726-F6E5-4C11-A3E0-F0F500042426}"/>
          </ac:spMkLst>
        </pc:spChg>
        <pc:spChg chg="add mod">
          <ac:chgData name="Xia Joe" userId="a5c24fcabe1753f5" providerId="LiveId" clId="{AA250D35-DAFA-43A4-87BF-13B93AD99341}" dt="2020-11-30T03:39:36.242" v="4348" actId="1076"/>
          <ac:spMkLst>
            <pc:docMk/>
            <pc:sldMk cId="321441903" sldId="282"/>
            <ac:spMk id="7" creationId="{CD0146EE-48EC-4C93-9421-66A20CB29895}"/>
          </ac:spMkLst>
        </pc:spChg>
        <pc:spChg chg="add mod">
          <ac:chgData name="Xia Joe" userId="a5c24fcabe1753f5" providerId="LiveId" clId="{AA250D35-DAFA-43A4-87BF-13B93AD99341}" dt="2020-11-30T03:39:56.610" v="4362" actId="1076"/>
          <ac:spMkLst>
            <pc:docMk/>
            <pc:sldMk cId="321441903" sldId="282"/>
            <ac:spMk id="8" creationId="{B354FC7F-5FE8-4AAE-A014-331DB005615E}"/>
          </ac:spMkLst>
        </pc:spChg>
        <pc:picChg chg="add mod">
          <ac:chgData name="Xia Joe" userId="a5c24fcabe1753f5" providerId="LiveId" clId="{AA250D35-DAFA-43A4-87BF-13B93AD99341}" dt="2020-11-30T03:38:32.702" v="4305" actId="14100"/>
          <ac:picMkLst>
            <pc:docMk/>
            <pc:sldMk cId="321441903" sldId="282"/>
            <ac:picMk id="5" creationId="{E1FA525A-1812-4CB5-943F-DA5B6FF45ECC}"/>
          </ac:picMkLst>
        </pc:picChg>
        <pc:picChg chg="add mod">
          <ac:chgData name="Xia Joe" userId="a5c24fcabe1753f5" providerId="LiveId" clId="{AA250D35-DAFA-43A4-87BF-13B93AD99341}" dt="2020-11-30T03:38:53.516" v="4307" actId="1076"/>
          <ac:picMkLst>
            <pc:docMk/>
            <pc:sldMk cId="321441903" sldId="282"/>
            <ac:picMk id="6" creationId="{3B4AB74B-1123-41DD-8EBA-F1EC09525C97}"/>
          </ac:picMkLst>
        </pc:picChg>
      </pc:sldChg>
      <pc:sldChg chg="addSp delSp modSp add">
        <pc:chgData name="Xia Joe" userId="a5c24fcabe1753f5" providerId="LiveId" clId="{AA250D35-DAFA-43A4-87BF-13B93AD99341}" dt="2020-12-01T01:44:07.455" v="7968" actId="20577"/>
        <pc:sldMkLst>
          <pc:docMk/>
          <pc:sldMk cId="2909398315" sldId="283"/>
        </pc:sldMkLst>
        <pc:spChg chg="mod">
          <ac:chgData name="Xia Joe" userId="a5c24fcabe1753f5" providerId="LiveId" clId="{AA250D35-DAFA-43A4-87BF-13B93AD99341}" dt="2020-11-30T23:52:56.993" v="6724" actId="20577"/>
          <ac:spMkLst>
            <pc:docMk/>
            <pc:sldMk cId="2909398315" sldId="283"/>
            <ac:spMk id="2" creationId="{C8B1ABA9-B877-49C4-BA86-FBF82B840FE3}"/>
          </ac:spMkLst>
        </pc:spChg>
        <pc:spChg chg="mod">
          <ac:chgData name="Xia Joe" userId="a5c24fcabe1753f5" providerId="LiveId" clId="{AA250D35-DAFA-43A4-87BF-13B93AD99341}" dt="2020-12-01T01:44:07.455" v="7968" actId="20577"/>
          <ac:spMkLst>
            <pc:docMk/>
            <pc:sldMk cId="2909398315" sldId="283"/>
            <ac:spMk id="3" creationId="{817DFF42-6E69-44E8-8390-62C9D4DCF33B}"/>
          </ac:spMkLst>
        </pc:spChg>
        <pc:spChg chg="add del">
          <ac:chgData name="Xia Joe" userId="a5c24fcabe1753f5" providerId="LiveId" clId="{AA250D35-DAFA-43A4-87BF-13B93AD99341}" dt="2020-11-30T03:47:36.800" v="4375"/>
          <ac:spMkLst>
            <pc:docMk/>
            <pc:sldMk cId="2909398315" sldId="283"/>
            <ac:spMk id="4" creationId="{4EE791CE-9CCE-4B16-B126-B5615FA92F9F}"/>
          </ac:spMkLst>
        </pc:spChg>
        <pc:picChg chg="add del mod">
          <ac:chgData name="Xia Joe" userId="a5c24fcabe1753f5" providerId="LiveId" clId="{AA250D35-DAFA-43A4-87BF-13B93AD99341}" dt="2020-11-30T03:48:04.328" v="4381"/>
          <ac:picMkLst>
            <pc:docMk/>
            <pc:sldMk cId="2909398315" sldId="283"/>
            <ac:picMk id="3074" creationId="{2345CFC9-4240-4A48-BCFF-CF1E8661E2C7}"/>
          </ac:picMkLst>
        </pc:picChg>
      </pc:sldChg>
      <pc:sldChg chg="addSp delSp modSp add ord">
        <pc:chgData name="Xia Joe" userId="a5c24fcabe1753f5" providerId="LiveId" clId="{AA250D35-DAFA-43A4-87BF-13B93AD99341}" dt="2020-11-30T23:07:13.950" v="6717"/>
        <pc:sldMkLst>
          <pc:docMk/>
          <pc:sldMk cId="624856922" sldId="284"/>
        </pc:sldMkLst>
        <pc:spChg chg="mod">
          <ac:chgData name="Xia Joe" userId="a5c24fcabe1753f5" providerId="LiveId" clId="{AA250D35-DAFA-43A4-87BF-13B93AD99341}" dt="2020-11-30T03:54:09.766" v="4527" actId="1076"/>
          <ac:spMkLst>
            <pc:docMk/>
            <pc:sldMk cId="624856922" sldId="284"/>
            <ac:spMk id="2" creationId="{F0679E86-D570-4226-8E18-4676DCB30DE4}"/>
          </ac:spMkLst>
        </pc:spChg>
        <pc:spChg chg="del">
          <ac:chgData name="Xia Joe" userId="a5c24fcabe1753f5" providerId="LiveId" clId="{AA250D35-DAFA-43A4-87BF-13B93AD99341}" dt="2020-11-30T03:51:38.437" v="4461" actId="478"/>
          <ac:spMkLst>
            <pc:docMk/>
            <pc:sldMk cId="624856922" sldId="284"/>
            <ac:spMk id="3" creationId="{DDBBC3FA-3300-4983-A048-EF81D31D60FA}"/>
          </ac:spMkLst>
        </pc:spChg>
        <pc:spChg chg="add mod">
          <ac:chgData name="Xia Joe" userId="a5c24fcabe1753f5" providerId="LiveId" clId="{AA250D35-DAFA-43A4-87BF-13B93AD99341}" dt="2020-11-30T03:54:45.643" v="4540" actId="1076"/>
          <ac:spMkLst>
            <pc:docMk/>
            <pc:sldMk cId="624856922" sldId="284"/>
            <ac:spMk id="5" creationId="{F34882EA-BB10-4FC8-8B7B-71FC965697C2}"/>
          </ac:spMkLst>
        </pc:spChg>
        <pc:picChg chg="add mod">
          <ac:chgData name="Xia Joe" userId="a5c24fcabe1753f5" providerId="LiveId" clId="{AA250D35-DAFA-43A4-87BF-13B93AD99341}" dt="2020-11-30T03:54:50.473" v="4541" actId="1076"/>
          <ac:picMkLst>
            <pc:docMk/>
            <pc:sldMk cId="624856922" sldId="284"/>
            <ac:picMk id="4" creationId="{C5DF4572-9B55-4B83-9F83-2A26E1301EB0}"/>
          </ac:picMkLst>
        </pc:picChg>
      </pc:sldChg>
      <pc:sldChg chg="addSp delSp modSp add ord">
        <pc:chgData name="Xia Joe" userId="a5c24fcabe1753f5" providerId="LiveId" clId="{AA250D35-DAFA-43A4-87BF-13B93AD99341}" dt="2020-12-01T09:53:13.101" v="11994" actId="122"/>
        <pc:sldMkLst>
          <pc:docMk/>
          <pc:sldMk cId="1809838889" sldId="285"/>
        </pc:sldMkLst>
        <pc:spChg chg="mod">
          <ac:chgData name="Xia Joe" userId="a5c24fcabe1753f5" providerId="LiveId" clId="{AA250D35-DAFA-43A4-87BF-13B93AD99341}" dt="2020-11-30T04:02:00.385" v="4650" actId="255"/>
          <ac:spMkLst>
            <pc:docMk/>
            <pc:sldMk cId="1809838889" sldId="285"/>
            <ac:spMk id="2" creationId="{6611E4A2-22C9-46DD-A736-B7F9F24E0427}"/>
          </ac:spMkLst>
        </pc:spChg>
        <pc:spChg chg="add del mod">
          <ac:chgData name="Xia Joe" userId="a5c24fcabe1753f5" providerId="LiveId" clId="{AA250D35-DAFA-43A4-87BF-13B93AD99341}" dt="2020-12-01T09:53:00.937" v="11992" actId="1076"/>
          <ac:spMkLst>
            <pc:docMk/>
            <pc:sldMk cId="1809838889" sldId="285"/>
            <ac:spMk id="3" creationId="{715EF023-8B52-4A1D-AF15-A93B402C0649}"/>
          </ac:spMkLst>
        </pc:spChg>
        <pc:spChg chg="add mod">
          <ac:chgData name="Xia Joe" userId="a5c24fcabe1753f5" providerId="LiveId" clId="{AA250D35-DAFA-43A4-87BF-13B93AD99341}" dt="2020-12-01T09:53:13.101" v="11994" actId="122"/>
          <ac:spMkLst>
            <pc:docMk/>
            <pc:sldMk cId="1809838889" sldId="285"/>
            <ac:spMk id="5" creationId="{1262E8F8-701A-4BDA-9FF2-0CED227D4ADF}"/>
          </ac:spMkLst>
        </pc:spChg>
        <pc:spChg chg="add mod">
          <ac:chgData name="Xia Joe" userId="a5c24fcabe1753f5" providerId="LiveId" clId="{AA250D35-DAFA-43A4-87BF-13B93AD99341}" dt="2020-12-01T09:52:53.713" v="11990" actId="1076"/>
          <ac:spMkLst>
            <pc:docMk/>
            <pc:sldMk cId="1809838889" sldId="285"/>
            <ac:spMk id="7" creationId="{827D5DFC-80C8-470D-BDC9-D7E6FB9094E3}"/>
          </ac:spMkLst>
        </pc:spChg>
        <pc:graphicFrameChg chg="add del mod">
          <ac:chgData name="Xia Joe" userId="a5c24fcabe1753f5" providerId="LiveId" clId="{AA250D35-DAFA-43A4-87BF-13B93AD99341}" dt="2020-11-30T03:57:49.813" v="4588"/>
          <ac:graphicFrameMkLst>
            <pc:docMk/>
            <pc:sldMk cId="1809838889" sldId="285"/>
            <ac:graphicFrameMk id="4" creationId="{44F0658F-CEFD-4ECB-9C3D-638F92334D5A}"/>
          </ac:graphicFrameMkLst>
        </pc:graphicFrameChg>
        <pc:graphicFrameChg chg="add del mod">
          <ac:chgData name="Xia Joe" userId="a5c24fcabe1753f5" providerId="LiveId" clId="{AA250D35-DAFA-43A4-87BF-13B93AD99341}" dt="2020-11-30T03:58:03.148" v="4590"/>
          <ac:graphicFrameMkLst>
            <pc:docMk/>
            <pc:sldMk cId="1809838889" sldId="285"/>
            <ac:graphicFrameMk id="5" creationId="{6561F671-86CC-4997-BD4B-E771F7BF191D}"/>
          </ac:graphicFrameMkLst>
        </pc:graphicFrameChg>
        <pc:graphicFrameChg chg="add del mod">
          <ac:chgData name="Xia Joe" userId="a5c24fcabe1753f5" providerId="LiveId" clId="{AA250D35-DAFA-43A4-87BF-13B93AD99341}" dt="2020-11-30T03:58:05.167" v="4592"/>
          <ac:graphicFrameMkLst>
            <pc:docMk/>
            <pc:sldMk cId="1809838889" sldId="285"/>
            <ac:graphicFrameMk id="6" creationId="{BF2EC7DC-7DDD-473B-871D-A939C4E2639A}"/>
          </ac:graphicFrameMkLst>
        </pc:graphicFrameChg>
        <pc:graphicFrameChg chg="add del mod">
          <ac:chgData name="Xia Joe" userId="a5c24fcabe1753f5" providerId="LiveId" clId="{AA250D35-DAFA-43A4-87BF-13B93AD99341}" dt="2020-11-30T03:59:09.963" v="4614"/>
          <ac:graphicFrameMkLst>
            <pc:docMk/>
            <pc:sldMk cId="1809838889" sldId="285"/>
            <ac:graphicFrameMk id="8" creationId="{2C2B1DC3-E51A-4FC7-B6DB-8185699E8A53}"/>
          </ac:graphicFrameMkLst>
        </pc:graphicFrameChg>
        <pc:graphicFrameChg chg="add del">
          <ac:chgData name="Xia Joe" userId="a5c24fcabe1753f5" providerId="LiveId" clId="{AA250D35-DAFA-43A4-87BF-13B93AD99341}" dt="2020-11-30T03:59:44.314" v="4624"/>
          <ac:graphicFrameMkLst>
            <pc:docMk/>
            <pc:sldMk cId="1809838889" sldId="285"/>
            <ac:graphicFrameMk id="9" creationId="{ECADF209-DCC4-4984-814D-2BCFE23147E7}"/>
          </ac:graphicFrameMkLst>
        </pc:graphicFrameChg>
      </pc:sldChg>
      <pc:sldChg chg="modSp add del">
        <pc:chgData name="Xia Joe" userId="a5c24fcabe1753f5" providerId="LiveId" clId="{AA250D35-DAFA-43A4-87BF-13B93AD99341}" dt="2020-11-30T21:54:30.283" v="5165" actId="2696"/>
        <pc:sldMkLst>
          <pc:docMk/>
          <pc:sldMk cId="113539201" sldId="286"/>
        </pc:sldMkLst>
        <pc:spChg chg="mod">
          <ac:chgData name="Xia Joe" userId="a5c24fcabe1753f5" providerId="LiveId" clId="{AA250D35-DAFA-43A4-87BF-13B93AD99341}" dt="2020-11-30T21:53:42.143" v="5155" actId="20577"/>
          <ac:spMkLst>
            <pc:docMk/>
            <pc:sldMk cId="113539201" sldId="286"/>
            <ac:spMk id="2" creationId="{7285CE72-9F46-4EDD-86B7-6203AD0D24CC}"/>
          </ac:spMkLst>
        </pc:spChg>
        <pc:spChg chg="mod">
          <ac:chgData name="Xia Joe" userId="a5c24fcabe1753f5" providerId="LiveId" clId="{AA250D35-DAFA-43A4-87BF-13B93AD99341}" dt="2020-11-30T21:53:39.744" v="5154"/>
          <ac:spMkLst>
            <pc:docMk/>
            <pc:sldMk cId="113539201" sldId="286"/>
            <ac:spMk id="3" creationId="{367B2A03-DC68-4B31-81F8-A2EC790F0CA5}"/>
          </ac:spMkLst>
        </pc:spChg>
      </pc:sldChg>
      <pc:sldChg chg="addSp delSp modSp add">
        <pc:chgData name="Xia Joe" userId="a5c24fcabe1753f5" providerId="LiveId" clId="{AA250D35-DAFA-43A4-87BF-13B93AD99341}" dt="2020-11-30T22:47:06.319" v="6093" actId="1076"/>
        <pc:sldMkLst>
          <pc:docMk/>
          <pc:sldMk cId="2050004462" sldId="287"/>
        </pc:sldMkLst>
        <pc:spChg chg="mod">
          <ac:chgData name="Xia Joe" userId="a5c24fcabe1753f5" providerId="LiveId" clId="{AA250D35-DAFA-43A4-87BF-13B93AD99341}" dt="2020-11-30T22:44:26.731" v="6047" actId="1076"/>
          <ac:spMkLst>
            <pc:docMk/>
            <pc:sldMk cId="2050004462" sldId="287"/>
            <ac:spMk id="2" creationId="{A0B0C93E-6681-4EDD-8915-93C07E4BA828}"/>
          </ac:spMkLst>
        </pc:spChg>
        <pc:spChg chg="mod">
          <ac:chgData name="Xia Joe" userId="a5c24fcabe1753f5" providerId="LiveId" clId="{AA250D35-DAFA-43A4-87BF-13B93AD99341}" dt="2020-11-30T22:44:31.671" v="6048" actId="1076"/>
          <ac:spMkLst>
            <pc:docMk/>
            <pc:sldMk cId="2050004462" sldId="287"/>
            <ac:spMk id="3" creationId="{70E6AFE0-F455-444E-AF13-BD94C6F24C10}"/>
          </ac:spMkLst>
        </pc:spChg>
        <pc:spChg chg="add mod">
          <ac:chgData name="Xia Joe" userId="a5c24fcabe1753f5" providerId="LiveId" clId="{AA250D35-DAFA-43A4-87BF-13B93AD99341}" dt="2020-11-30T22:46:55.981" v="6092" actId="20577"/>
          <ac:spMkLst>
            <pc:docMk/>
            <pc:sldMk cId="2050004462" sldId="287"/>
            <ac:spMk id="5" creationId="{7E25B02B-F846-47D7-9522-EAA5E06545F0}"/>
          </ac:spMkLst>
        </pc:spChg>
        <pc:spChg chg="add mod">
          <ac:chgData name="Xia Joe" userId="a5c24fcabe1753f5" providerId="LiveId" clId="{AA250D35-DAFA-43A4-87BF-13B93AD99341}" dt="2020-11-30T22:47:06.319" v="6093" actId="1076"/>
          <ac:spMkLst>
            <pc:docMk/>
            <pc:sldMk cId="2050004462" sldId="287"/>
            <ac:spMk id="6" creationId="{43EAD404-96D1-41E6-9364-E4F181F559CA}"/>
          </ac:spMkLst>
        </pc:spChg>
        <pc:picChg chg="add mod">
          <ac:chgData name="Xia Joe" userId="a5c24fcabe1753f5" providerId="LiveId" clId="{AA250D35-DAFA-43A4-87BF-13B93AD99341}" dt="2020-11-30T22:45:38.325" v="6062" actId="1076"/>
          <ac:picMkLst>
            <pc:docMk/>
            <pc:sldMk cId="2050004462" sldId="287"/>
            <ac:picMk id="4" creationId="{FF6F723C-4F90-404A-9AF9-092886B53475}"/>
          </ac:picMkLst>
        </pc:picChg>
        <pc:picChg chg="add del mod">
          <ac:chgData name="Xia Joe" userId="a5c24fcabe1753f5" providerId="LiveId" clId="{AA250D35-DAFA-43A4-87BF-13B93AD99341}" dt="2020-11-30T22:01:06.647" v="5197" actId="478"/>
          <ac:picMkLst>
            <pc:docMk/>
            <pc:sldMk cId="2050004462" sldId="287"/>
            <ac:picMk id="1026" creationId="{2FD300F2-1050-4054-A20B-0E6B7623B958}"/>
          </ac:picMkLst>
        </pc:picChg>
        <pc:picChg chg="add mod">
          <ac:chgData name="Xia Joe" userId="a5c24fcabe1753f5" providerId="LiveId" clId="{AA250D35-DAFA-43A4-87BF-13B93AD99341}" dt="2020-11-30T22:44:36.865" v="6049" actId="1076"/>
          <ac:picMkLst>
            <pc:docMk/>
            <pc:sldMk cId="2050004462" sldId="287"/>
            <ac:picMk id="1028" creationId="{F421A750-CD28-4713-BA8A-72C6EC08827D}"/>
          </ac:picMkLst>
        </pc:picChg>
      </pc:sldChg>
      <pc:sldChg chg="addSp delSp modSp add">
        <pc:chgData name="Xia Joe" userId="a5c24fcabe1753f5" providerId="LiveId" clId="{AA250D35-DAFA-43A4-87BF-13B93AD99341}" dt="2020-11-30T23:04:51.333" v="6716" actId="1076"/>
        <pc:sldMkLst>
          <pc:docMk/>
          <pc:sldMk cId="2782049757" sldId="288"/>
        </pc:sldMkLst>
        <pc:spChg chg="mod">
          <ac:chgData name="Xia Joe" userId="a5c24fcabe1753f5" providerId="LiveId" clId="{AA250D35-DAFA-43A4-87BF-13B93AD99341}" dt="2020-11-30T22:44:19.995" v="6046" actId="14100"/>
          <ac:spMkLst>
            <pc:docMk/>
            <pc:sldMk cId="2782049757" sldId="288"/>
            <ac:spMk id="2" creationId="{A7A10F22-AB3A-4F6E-A27A-CDBA430A007E}"/>
          </ac:spMkLst>
        </pc:spChg>
        <pc:spChg chg="mod">
          <ac:chgData name="Xia Joe" userId="a5c24fcabe1753f5" providerId="LiveId" clId="{AA250D35-DAFA-43A4-87BF-13B93AD99341}" dt="2020-11-30T23:04:13.222" v="6714" actId="20577"/>
          <ac:spMkLst>
            <pc:docMk/>
            <pc:sldMk cId="2782049757" sldId="288"/>
            <ac:spMk id="3" creationId="{2F9D265E-C2AB-405D-B046-07759EBF5CCD}"/>
          </ac:spMkLst>
        </pc:spChg>
        <pc:spChg chg="add mod">
          <ac:chgData name="Xia Joe" userId="a5c24fcabe1753f5" providerId="LiveId" clId="{AA250D35-DAFA-43A4-87BF-13B93AD99341}" dt="2020-11-30T23:04:51.333" v="6716" actId="1076"/>
          <ac:spMkLst>
            <pc:docMk/>
            <pc:sldMk cId="2782049757" sldId="288"/>
            <ac:spMk id="7" creationId="{39EED7B5-08A6-4C6A-873B-5773F6204751}"/>
          </ac:spMkLst>
        </pc:spChg>
        <pc:picChg chg="add mod">
          <ac:chgData name="Xia Joe" userId="a5c24fcabe1753f5" providerId="LiveId" clId="{AA250D35-DAFA-43A4-87BF-13B93AD99341}" dt="2020-11-30T22:57:26.638" v="6462" actId="1076"/>
          <ac:picMkLst>
            <pc:docMk/>
            <pc:sldMk cId="2782049757" sldId="288"/>
            <ac:picMk id="2050" creationId="{27B40E85-8DEB-495A-9A50-8DA53A186270}"/>
          </ac:picMkLst>
        </pc:picChg>
        <pc:picChg chg="add del">
          <ac:chgData name="Xia Joe" userId="a5c24fcabe1753f5" providerId="LiveId" clId="{AA250D35-DAFA-43A4-87BF-13B93AD99341}" dt="2020-11-30T22:49:05.030" v="6099" actId="478"/>
          <ac:picMkLst>
            <pc:docMk/>
            <pc:sldMk cId="2782049757" sldId="288"/>
            <ac:picMk id="2052" creationId="{7243EB47-8898-49A5-9A6B-3BF79F47B344}"/>
          </ac:picMkLst>
        </pc:picChg>
        <pc:picChg chg="add mod">
          <ac:chgData name="Xia Joe" userId="a5c24fcabe1753f5" providerId="LiveId" clId="{AA250D35-DAFA-43A4-87BF-13B93AD99341}" dt="2020-11-30T22:57:02.841" v="6459" actId="1076"/>
          <ac:picMkLst>
            <pc:docMk/>
            <pc:sldMk cId="2782049757" sldId="288"/>
            <ac:picMk id="2054" creationId="{50F5A153-640A-493B-BAB6-9E09C5ACDACA}"/>
          </ac:picMkLst>
        </pc:picChg>
      </pc:sldChg>
      <pc:sldChg chg="addSp delSp modSp add">
        <pc:chgData name="Xia Joe" userId="a5c24fcabe1753f5" providerId="LiveId" clId="{AA250D35-DAFA-43A4-87BF-13B93AD99341}" dt="2020-12-01T09:57:34.335" v="12056" actId="27636"/>
        <pc:sldMkLst>
          <pc:docMk/>
          <pc:sldMk cId="1846353590" sldId="289"/>
        </pc:sldMkLst>
        <pc:spChg chg="del mod">
          <ac:chgData name="Xia Joe" userId="a5c24fcabe1753f5" providerId="LiveId" clId="{AA250D35-DAFA-43A4-87BF-13B93AD99341}" dt="2020-12-01T09:54:32.986" v="12018" actId="478"/>
          <ac:spMkLst>
            <pc:docMk/>
            <pc:sldMk cId="1846353590" sldId="289"/>
            <ac:spMk id="2" creationId="{87FA19DF-D11E-4661-8BD7-3D360677AC36}"/>
          </ac:spMkLst>
        </pc:spChg>
        <pc:spChg chg="mod">
          <ac:chgData name="Xia Joe" userId="a5c24fcabe1753f5" providerId="LiveId" clId="{AA250D35-DAFA-43A4-87BF-13B93AD99341}" dt="2020-12-01T09:57:34.335" v="12056" actId="27636"/>
          <ac:spMkLst>
            <pc:docMk/>
            <pc:sldMk cId="1846353590" sldId="289"/>
            <ac:spMk id="3" creationId="{F7404BDF-CA0E-4707-866F-85C634CD4858}"/>
          </ac:spMkLst>
        </pc:spChg>
        <pc:spChg chg="add del mod">
          <ac:chgData name="Xia Joe" userId="a5c24fcabe1753f5" providerId="LiveId" clId="{AA250D35-DAFA-43A4-87BF-13B93AD99341}" dt="2020-12-01T09:54:43.178" v="12025" actId="478"/>
          <ac:spMkLst>
            <pc:docMk/>
            <pc:sldMk cId="1846353590" sldId="289"/>
            <ac:spMk id="5" creationId="{F4F088AC-4075-465A-8785-D3E1013D0866}"/>
          </ac:spMkLst>
        </pc:spChg>
        <pc:spChg chg="add del mod">
          <ac:chgData name="Xia Joe" userId="a5c24fcabe1753f5" providerId="LiveId" clId="{AA250D35-DAFA-43A4-87BF-13B93AD99341}" dt="2020-12-01T09:54:41.550" v="12024"/>
          <ac:spMkLst>
            <pc:docMk/>
            <pc:sldMk cId="1846353590" sldId="289"/>
            <ac:spMk id="6" creationId="{1A6F193B-EEEC-4C31-BE31-BA0D1472DDE3}"/>
          </ac:spMkLst>
        </pc:spChg>
        <pc:spChg chg="add">
          <ac:chgData name="Xia Joe" userId="a5c24fcabe1753f5" providerId="LiveId" clId="{AA250D35-DAFA-43A4-87BF-13B93AD99341}" dt="2020-12-01T09:54:48.139" v="12026"/>
          <ac:spMkLst>
            <pc:docMk/>
            <pc:sldMk cId="1846353590" sldId="289"/>
            <ac:spMk id="7" creationId="{0E2771A0-2DEF-4BF1-A027-8A44F7B5A7D0}"/>
          </ac:spMkLst>
        </pc:spChg>
        <pc:spChg chg="add mod">
          <ac:chgData name="Xia Joe" userId="a5c24fcabe1753f5" providerId="LiveId" clId="{AA250D35-DAFA-43A4-87BF-13B93AD99341}" dt="2020-12-01T09:57:27.045" v="12054" actId="14100"/>
          <ac:spMkLst>
            <pc:docMk/>
            <pc:sldMk cId="1846353590" sldId="289"/>
            <ac:spMk id="8" creationId="{F1989CBF-82C8-421F-B738-E433ADA1DD31}"/>
          </ac:spMkLst>
        </pc:spChg>
      </pc:sldChg>
      <pc:sldChg chg="addSp modSp add del">
        <pc:chgData name="Xia Joe" userId="a5c24fcabe1753f5" providerId="LiveId" clId="{AA250D35-DAFA-43A4-87BF-13B93AD99341}" dt="2020-12-01T09:57:41.341" v="12057" actId="2696"/>
        <pc:sldMkLst>
          <pc:docMk/>
          <pc:sldMk cId="633092230" sldId="290"/>
        </pc:sldMkLst>
        <pc:spChg chg="mod">
          <ac:chgData name="Xia Joe" userId="a5c24fcabe1753f5" providerId="LiveId" clId="{AA250D35-DAFA-43A4-87BF-13B93AD99341}" dt="2020-12-01T00:31:14.767" v="7359" actId="14100"/>
          <ac:spMkLst>
            <pc:docMk/>
            <pc:sldMk cId="633092230" sldId="290"/>
            <ac:spMk id="2" creationId="{C1967B4C-6580-4AFB-943B-E5F81A9AD101}"/>
          </ac:spMkLst>
        </pc:spChg>
        <pc:spChg chg="mod">
          <ac:chgData name="Xia Joe" userId="a5c24fcabe1753f5" providerId="LiveId" clId="{AA250D35-DAFA-43A4-87BF-13B93AD99341}" dt="2020-12-01T09:55:02.873" v="12029" actId="14100"/>
          <ac:spMkLst>
            <pc:docMk/>
            <pc:sldMk cId="633092230" sldId="290"/>
            <ac:spMk id="3" creationId="{E0DE9079-D359-4FBA-BF6D-ADD45BCEB3FD}"/>
          </ac:spMkLst>
        </pc:spChg>
        <pc:spChg chg="add mod">
          <ac:chgData name="Xia Joe" userId="a5c24fcabe1753f5" providerId="LiveId" clId="{AA250D35-DAFA-43A4-87BF-13B93AD99341}" dt="2020-12-01T09:55:15.835" v="12033" actId="20577"/>
          <ac:spMkLst>
            <pc:docMk/>
            <pc:sldMk cId="633092230" sldId="290"/>
            <ac:spMk id="4" creationId="{26425CC7-39E5-4972-A25C-109CFC8300BA}"/>
          </ac:spMkLst>
        </pc:spChg>
      </pc:sldChg>
      <pc:sldChg chg="addSp delSp modSp add">
        <pc:chgData name="Xia Joe" userId="a5c24fcabe1753f5" providerId="LiveId" clId="{AA250D35-DAFA-43A4-87BF-13B93AD99341}" dt="2020-11-30T07:25:48.565" v="5152" actId="1076"/>
        <pc:sldMkLst>
          <pc:docMk/>
          <pc:sldMk cId="4098488260" sldId="291"/>
        </pc:sldMkLst>
        <pc:spChg chg="mod">
          <ac:chgData name="Xia Joe" userId="a5c24fcabe1753f5" providerId="LiveId" clId="{AA250D35-DAFA-43A4-87BF-13B93AD99341}" dt="2020-11-30T07:19:50.011" v="5042" actId="1076"/>
          <ac:spMkLst>
            <pc:docMk/>
            <pc:sldMk cId="4098488260" sldId="291"/>
            <ac:spMk id="2" creationId="{74E6525C-A291-41CF-9B13-5AEA2A3990FA}"/>
          </ac:spMkLst>
        </pc:spChg>
        <pc:spChg chg="mod">
          <ac:chgData name="Xia Joe" userId="a5c24fcabe1753f5" providerId="LiveId" clId="{AA250D35-DAFA-43A4-87BF-13B93AD99341}" dt="2020-11-30T07:23:23.108" v="5133" actId="20577"/>
          <ac:spMkLst>
            <pc:docMk/>
            <pc:sldMk cId="4098488260" sldId="291"/>
            <ac:spMk id="3" creationId="{7CA8221C-FFC7-45A4-B46E-06196F268691}"/>
          </ac:spMkLst>
        </pc:spChg>
        <pc:spChg chg="add del">
          <ac:chgData name="Xia Joe" userId="a5c24fcabe1753f5" providerId="LiveId" clId="{AA250D35-DAFA-43A4-87BF-13B93AD99341}" dt="2020-11-30T07:15:42.388" v="4904"/>
          <ac:spMkLst>
            <pc:docMk/>
            <pc:sldMk cId="4098488260" sldId="291"/>
            <ac:spMk id="4" creationId="{717CBF4D-5A99-4EDC-BB85-7EBA34AE967B}"/>
          </ac:spMkLst>
        </pc:spChg>
        <pc:spChg chg="add mod">
          <ac:chgData name="Xia Joe" userId="a5c24fcabe1753f5" providerId="LiveId" clId="{AA250D35-DAFA-43A4-87BF-13B93AD99341}" dt="2020-11-30T07:25:48.565" v="5152" actId="1076"/>
          <ac:spMkLst>
            <pc:docMk/>
            <pc:sldMk cId="4098488260" sldId="291"/>
            <ac:spMk id="5" creationId="{AE326797-0CF8-4F80-B2C0-964A292B2819}"/>
          </ac:spMkLst>
        </pc:spChg>
        <pc:spChg chg="add mod">
          <ac:chgData name="Xia Joe" userId="a5c24fcabe1753f5" providerId="LiveId" clId="{AA250D35-DAFA-43A4-87BF-13B93AD99341}" dt="2020-11-30T07:20:21.240" v="5050" actId="20577"/>
          <ac:spMkLst>
            <pc:docMk/>
            <pc:sldMk cId="4098488260" sldId="291"/>
            <ac:spMk id="6" creationId="{C35831E3-AB23-4758-AFBF-E8EFE333B3D0}"/>
          </ac:spMkLst>
        </pc:spChg>
        <pc:picChg chg="add mod">
          <ac:chgData name="Xia Joe" userId="a5c24fcabe1753f5" providerId="LiveId" clId="{AA250D35-DAFA-43A4-87BF-13B93AD99341}" dt="2020-11-30T07:25:04.149" v="5139" actId="14100"/>
          <ac:picMkLst>
            <pc:docMk/>
            <pc:sldMk cId="4098488260" sldId="291"/>
            <ac:picMk id="1026" creationId="{F59E1CA6-97D9-453A-889A-2268C06E87C6}"/>
          </ac:picMkLst>
        </pc:picChg>
        <pc:picChg chg="add mod">
          <ac:chgData name="Xia Joe" userId="a5c24fcabe1753f5" providerId="LiveId" clId="{AA250D35-DAFA-43A4-87BF-13B93AD99341}" dt="2020-11-30T07:25:07.444" v="5140" actId="14100"/>
          <ac:picMkLst>
            <pc:docMk/>
            <pc:sldMk cId="4098488260" sldId="291"/>
            <ac:picMk id="1028" creationId="{18CAA9B7-9E97-4157-87BA-B26C0A6FCA75}"/>
          </ac:picMkLst>
        </pc:picChg>
      </pc:sldChg>
      <pc:sldChg chg="addSp delSp modSp add">
        <pc:chgData name="Xia Joe" userId="a5c24fcabe1753f5" providerId="LiveId" clId="{AA250D35-DAFA-43A4-87BF-13B93AD99341}" dt="2020-12-01T08:36:45.594" v="9885" actId="20577"/>
        <pc:sldMkLst>
          <pc:docMk/>
          <pc:sldMk cId="3720329734" sldId="292"/>
        </pc:sldMkLst>
        <pc:spChg chg="del">
          <ac:chgData name="Xia Joe" userId="a5c24fcabe1753f5" providerId="LiveId" clId="{AA250D35-DAFA-43A4-87BF-13B93AD99341}" dt="2020-12-01T08:25:07.004" v="9448" actId="478"/>
          <ac:spMkLst>
            <pc:docMk/>
            <pc:sldMk cId="3720329734" sldId="292"/>
            <ac:spMk id="2" creationId="{6F3E318B-0C61-4D06-885C-3DC7E08A10C8}"/>
          </ac:spMkLst>
        </pc:spChg>
        <pc:spChg chg="mod">
          <ac:chgData name="Xia Joe" userId="a5c24fcabe1753f5" providerId="LiveId" clId="{AA250D35-DAFA-43A4-87BF-13B93AD99341}" dt="2020-12-01T08:36:12.118" v="9867" actId="14100"/>
          <ac:spMkLst>
            <pc:docMk/>
            <pc:sldMk cId="3720329734" sldId="292"/>
            <ac:spMk id="3" creationId="{51B4A279-2EAA-4F1F-BD19-0620B3B59BFD}"/>
          </ac:spMkLst>
        </pc:spChg>
        <pc:spChg chg="add mod">
          <ac:chgData name="Xia Joe" userId="a5c24fcabe1753f5" providerId="LiveId" clId="{AA250D35-DAFA-43A4-87BF-13B93AD99341}" dt="2020-12-01T08:36:45.594" v="9885" actId="20577"/>
          <ac:spMkLst>
            <pc:docMk/>
            <pc:sldMk cId="3720329734" sldId="292"/>
            <ac:spMk id="5" creationId="{93842536-264C-43E3-B368-B5D57A799BBF}"/>
          </ac:spMkLst>
        </pc:spChg>
        <pc:picChg chg="add mod">
          <ac:chgData name="Xia Joe" userId="a5c24fcabe1753f5" providerId="LiveId" clId="{AA250D35-DAFA-43A4-87BF-13B93AD99341}" dt="2020-12-01T08:25:14.494" v="9451" actId="14100"/>
          <ac:picMkLst>
            <pc:docMk/>
            <pc:sldMk cId="3720329734" sldId="292"/>
            <ac:picMk id="4" creationId="{57ECB888-3050-43B9-8908-E02B496D224E}"/>
          </ac:picMkLst>
        </pc:picChg>
      </pc:sldChg>
      <pc:sldChg chg="add del">
        <pc:chgData name="Xia Joe" userId="a5c24fcabe1753f5" providerId="LiveId" clId="{AA250D35-DAFA-43A4-87BF-13B93AD99341}" dt="2020-12-01T09:04:40.082" v="10801" actId="2696"/>
        <pc:sldMkLst>
          <pc:docMk/>
          <pc:sldMk cId="1264901595" sldId="293"/>
        </pc:sldMkLst>
      </pc:sldChg>
      <pc:sldChg chg="add del">
        <pc:chgData name="Xia Joe" userId="a5c24fcabe1753f5" providerId="LiveId" clId="{AA250D35-DAFA-43A4-87BF-13B93AD99341}" dt="2020-12-01T09:15:07.420" v="11157"/>
        <pc:sldMkLst>
          <pc:docMk/>
          <pc:sldMk cId="1295834706" sldId="293"/>
        </pc:sldMkLst>
      </pc:sldChg>
      <pc:sldChg chg="addSp delSp modSp add">
        <pc:chgData name="Xia Joe" userId="a5c24fcabe1753f5" providerId="LiveId" clId="{AA250D35-DAFA-43A4-87BF-13B93AD99341}" dt="2020-12-01T09:50:58.822" v="11983" actId="1076"/>
        <pc:sldMkLst>
          <pc:docMk/>
          <pc:sldMk cId="1566848157" sldId="293"/>
        </pc:sldMkLst>
        <pc:spChg chg="mod">
          <ac:chgData name="Xia Joe" userId="a5c24fcabe1753f5" providerId="LiveId" clId="{AA250D35-DAFA-43A4-87BF-13B93AD99341}" dt="2020-12-01T09:20:46.670" v="11186" actId="20577"/>
          <ac:spMkLst>
            <pc:docMk/>
            <pc:sldMk cId="1566848157" sldId="293"/>
            <ac:spMk id="2" creationId="{796EE193-735C-4548-B4C0-630DF921C959}"/>
          </ac:spMkLst>
        </pc:spChg>
        <pc:spChg chg="mod">
          <ac:chgData name="Xia Joe" userId="a5c24fcabe1753f5" providerId="LiveId" clId="{AA250D35-DAFA-43A4-87BF-13B93AD99341}" dt="2020-12-01T09:28:50.066" v="11429" actId="6549"/>
          <ac:spMkLst>
            <pc:docMk/>
            <pc:sldMk cId="1566848157" sldId="293"/>
            <ac:spMk id="3" creationId="{A96F15D9-3B86-478F-9900-7CB51CB7663E}"/>
          </ac:spMkLst>
        </pc:spChg>
        <pc:spChg chg="add mod">
          <ac:chgData name="Xia Joe" userId="a5c24fcabe1753f5" providerId="LiveId" clId="{AA250D35-DAFA-43A4-87BF-13B93AD99341}" dt="2020-12-01T09:29:56.745" v="11472" actId="1076"/>
          <ac:spMkLst>
            <pc:docMk/>
            <pc:sldMk cId="1566848157" sldId="293"/>
            <ac:spMk id="4" creationId="{125E6034-AEAE-40E0-86C0-CC54AC273ECA}"/>
          </ac:spMkLst>
        </pc:spChg>
        <pc:spChg chg="add mod">
          <ac:chgData name="Xia Joe" userId="a5c24fcabe1753f5" providerId="LiveId" clId="{AA250D35-DAFA-43A4-87BF-13B93AD99341}" dt="2020-12-01T09:29:58.855" v="11473" actId="1076"/>
          <ac:spMkLst>
            <pc:docMk/>
            <pc:sldMk cId="1566848157" sldId="293"/>
            <ac:spMk id="5" creationId="{0829124E-CCEA-4427-B909-AC6477F80BCE}"/>
          </ac:spMkLst>
        </pc:spChg>
        <pc:spChg chg="add mod">
          <ac:chgData name="Xia Joe" userId="a5c24fcabe1753f5" providerId="LiveId" clId="{AA250D35-DAFA-43A4-87BF-13B93AD99341}" dt="2020-12-01T09:29:43.838" v="11470" actId="20577"/>
          <ac:spMkLst>
            <pc:docMk/>
            <pc:sldMk cId="1566848157" sldId="293"/>
            <ac:spMk id="6" creationId="{AFB17043-D908-4F2C-BFAD-9B3F34788365}"/>
          </ac:spMkLst>
        </pc:spChg>
        <pc:spChg chg="add mod">
          <ac:chgData name="Xia Joe" userId="a5c24fcabe1753f5" providerId="LiveId" clId="{AA250D35-DAFA-43A4-87BF-13B93AD99341}" dt="2020-12-01T09:50:58.822" v="11983" actId="1076"/>
          <ac:spMkLst>
            <pc:docMk/>
            <pc:sldMk cId="1566848157" sldId="293"/>
            <ac:spMk id="10" creationId="{366C025F-2726-42C5-8186-6DF73138B81E}"/>
          </ac:spMkLst>
        </pc:spChg>
        <pc:spChg chg="add mod">
          <ac:chgData name="Xia Joe" userId="a5c24fcabe1753f5" providerId="LiveId" clId="{AA250D35-DAFA-43A4-87BF-13B93AD99341}" dt="2020-12-01T09:36:07.292" v="11516" actId="122"/>
          <ac:spMkLst>
            <pc:docMk/>
            <pc:sldMk cId="1566848157" sldId="293"/>
            <ac:spMk id="12" creationId="{7CE9E6CF-B7E9-496F-896D-A99991892737}"/>
          </ac:spMkLst>
        </pc:spChg>
        <pc:spChg chg="add mod">
          <ac:chgData name="Xia Joe" userId="a5c24fcabe1753f5" providerId="LiveId" clId="{AA250D35-DAFA-43A4-87BF-13B93AD99341}" dt="2020-12-01T09:38:45.204" v="11527"/>
          <ac:spMkLst>
            <pc:docMk/>
            <pc:sldMk cId="1566848157" sldId="293"/>
            <ac:spMk id="14" creationId="{54B393FE-A10D-4AA7-821B-B35032653F92}"/>
          </ac:spMkLst>
        </pc:spChg>
        <pc:picChg chg="add del mod">
          <ac:chgData name="Xia Joe" userId="a5c24fcabe1753f5" providerId="LiveId" clId="{AA250D35-DAFA-43A4-87BF-13B93AD99341}" dt="2020-12-01T09:31:45.249" v="11479" actId="478"/>
          <ac:picMkLst>
            <pc:docMk/>
            <pc:sldMk cId="1566848157" sldId="293"/>
            <ac:picMk id="7" creationId="{A96E8B3C-CF44-4B43-A1DA-5A1C4AF39A75}"/>
          </ac:picMkLst>
        </pc:picChg>
        <pc:picChg chg="add del">
          <ac:chgData name="Xia Joe" userId="a5c24fcabe1753f5" providerId="LiveId" clId="{AA250D35-DAFA-43A4-87BF-13B93AD99341}" dt="2020-12-01T09:31:50.866" v="11481" actId="478"/>
          <ac:picMkLst>
            <pc:docMk/>
            <pc:sldMk cId="1566848157" sldId="293"/>
            <ac:picMk id="8" creationId="{B6A59943-B356-4F4D-8253-8E45DD69958F}"/>
          </ac:picMkLst>
        </pc:picChg>
        <pc:picChg chg="add del mod">
          <ac:chgData name="Xia Joe" userId="a5c24fcabe1753f5" providerId="LiveId" clId="{AA250D35-DAFA-43A4-87BF-13B93AD99341}" dt="2020-12-01T09:50:32.757" v="11977" actId="478"/>
          <ac:picMkLst>
            <pc:docMk/>
            <pc:sldMk cId="1566848157" sldId="293"/>
            <ac:picMk id="9" creationId="{103D89FB-D8EF-496D-B2F2-861FD1B69773}"/>
          </ac:picMkLst>
        </pc:picChg>
        <pc:picChg chg="add mod">
          <ac:chgData name="Xia Joe" userId="a5c24fcabe1753f5" providerId="LiveId" clId="{AA250D35-DAFA-43A4-87BF-13B93AD99341}" dt="2020-12-01T09:35:13.482" v="11504" actId="1076"/>
          <ac:picMkLst>
            <pc:docMk/>
            <pc:sldMk cId="1566848157" sldId="293"/>
            <ac:picMk id="11" creationId="{F2125924-8DE0-4DA8-8B7A-8F3C1129A776}"/>
          </ac:picMkLst>
        </pc:picChg>
        <pc:picChg chg="add mod">
          <ac:chgData name="Xia Joe" userId="a5c24fcabe1753f5" providerId="LiveId" clId="{AA250D35-DAFA-43A4-87BF-13B93AD99341}" dt="2020-12-01T09:38:15.189" v="11523" actId="1076"/>
          <ac:picMkLst>
            <pc:docMk/>
            <pc:sldMk cId="1566848157" sldId="293"/>
            <ac:picMk id="13" creationId="{4C11B0CC-341F-47CC-B413-6A866917BD36}"/>
          </ac:picMkLst>
        </pc:picChg>
        <pc:picChg chg="add mod">
          <ac:chgData name="Xia Joe" userId="a5c24fcabe1753f5" providerId="LiveId" clId="{AA250D35-DAFA-43A4-87BF-13B93AD99341}" dt="2020-12-01T09:50:41.373" v="11980" actId="1076"/>
          <ac:picMkLst>
            <pc:docMk/>
            <pc:sldMk cId="1566848157" sldId="293"/>
            <ac:picMk id="15" creationId="{33A55843-A3B5-446A-8CBB-235FF9BA612E}"/>
          </ac:picMkLst>
        </pc:picChg>
      </pc:sldChg>
      <pc:sldChg chg="add del">
        <pc:chgData name="Xia Joe" userId="a5c24fcabe1753f5" providerId="LiveId" clId="{AA250D35-DAFA-43A4-87BF-13B93AD99341}" dt="2020-12-01T09:15:01.610" v="11155"/>
        <pc:sldMkLst>
          <pc:docMk/>
          <pc:sldMk cId="4189262380" sldId="293"/>
        </pc:sldMkLst>
      </pc:sldChg>
      <pc:sldChg chg="add del">
        <pc:chgData name="Xia Joe" userId="a5c24fcabe1753f5" providerId="LiveId" clId="{AA250D35-DAFA-43A4-87BF-13B93AD99341}" dt="2020-12-01T09:39:01.339" v="11528" actId="2696"/>
        <pc:sldMkLst>
          <pc:docMk/>
          <pc:sldMk cId="520935920" sldId="29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80B565-A9BC-4B72-A078-07A70B084D7D}" type="datetimeFigureOut">
              <a:rPr lang="en-US" smtClean="0"/>
              <a:t>12/1/2020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7DA980-D2AF-468B-BBC9-585CA1DE4593}" type="slidenum">
              <a:rPr lang="en-US" smtClean="0"/>
              <a:t>‹#›</a:t>
            </a:fld>
            <a:endParaRPr lang="en-US"/>
          </a:p>
        </p:txBody>
      </p:sp>
    </p:spTree>
    <p:extLst>
      <p:ext uri="{BB962C8B-B14F-4D97-AF65-F5344CB8AC3E}">
        <p14:creationId xmlns:p14="http://schemas.microsoft.com/office/powerpoint/2010/main" val="3522897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 ref: https://www.kohera3d.com/point-cloud-meshing/</a:t>
            </a:r>
          </a:p>
        </p:txBody>
      </p:sp>
      <p:sp>
        <p:nvSpPr>
          <p:cNvPr id="4" name="Slide Number Placeholder 3"/>
          <p:cNvSpPr>
            <a:spLocks noGrp="1"/>
          </p:cNvSpPr>
          <p:nvPr>
            <p:ph type="sldNum" sz="quarter" idx="5"/>
          </p:nvPr>
        </p:nvSpPr>
        <p:spPr/>
        <p:txBody>
          <a:bodyPr/>
          <a:lstStyle/>
          <a:p>
            <a:fld id="{E57DA980-D2AF-468B-BBC9-585CA1DE4593}" type="slidenum">
              <a:rPr lang="en-US" smtClean="0"/>
              <a:t>1</a:t>
            </a:fld>
            <a:endParaRPr lang="en-US"/>
          </a:p>
        </p:txBody>
      </p:sp>
    </p:spTree>
    <p:extLst>
      <p:ext uri="{BB962C8B-B14F-4D97-AF65-F5344CB8AC3E}">
        <p14:creationId xmlns:p14="http://schemas.microsoft.com/office/powerpoint/2010/main" val="575173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7DA980-D2AF-468B-BBC9-585CA1DE4593}" type="slidenum">
              <a:rPr lang="en-US" smtClean="0"/>
              <a:t>10</a:t>
            </a:fld>
            <a:endParaRPr lang="en-US"/>
          </a:p>
        </p:txBody>
      </p:sp>
    </p:spTree>
    <p:extLst>
      <p:ext uri="{BB962C8B-B14F-4D97-AF65-F5344CB8AC3E}">
        <p14:creationId xmlns:p14="http://schemas.microsoft.com/office/powerpoint/2010/main" val="3775196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DFAEB74-F4AB-4918-95A9-D67FB33B5D32}"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3336D-7042-48FB-9B91-CB31D42E9F46}" type="slidenum">
              <a:rPr lang="en-US" smtClean="0"/>
              <a:t>‹#›</a:t>
            </a:fld>
            <a:endParaRPr lang="en-US"/>
          </a:p>
        </p:txBody>
      </p:sp>
    </p:spTree>
    <p:extLst>
      <p:ext uri="{BB962C8B-B14F-4D97-AF65-F5344CB8AC3E}">
        <p14:creationId xmlns:p14="http://schemas.microsoft.com/office/powerpoint/2010/main" val="3849503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FAEB74-F4AB-4918-95A9-D67FB33B5D32}" type="datetimeFigureOut">
              <a:rPr lang="en-US" smtClean="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E3336D-7042-48FB-9B91-CB31D42E9F46}" type="slidenum">
              <a:rPr lang="en-US" smtClean="0"/>
              <a:t>‹#›</a:t>
            </a:fld>
            <a:endParaRPr lang="en-US"/>
          </a:p>
        </p:txBody>
      </p:sp>
    </p:spTree>
    <p:extLst>
      <p:ext uri="{BB962C8B-B14F-4D97-AF65-F5344CB8AC3E}">
        <p14:creationId xmlns:p14="http://schemas.microsoft.com/office/powerpoint/2010/main" val="225768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DFAEB74-F4AB-4918-95A9-D67FB33B5D32}"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3336D-7042-48FB-9B91-CB31D42E9F46}" type="slidenum">
              <a:rPr lang="en-US" smtClean="0"/>
              <a:t>‹#›</a:t>
            </a:fld>
            <a:endParaRPr lang="en-US"/>
          </a:p>
        </p:txBody>
      </p:sp>
    </p:spTree>
    <p:extLst>
      <p:ext uri="{BB962C8B-B14F-4D97-AF65-F5344CB8AC3E}">
        <p14:creationId xmlns:p14="http://schemas.microsoft.com/office/powerpoint/2010/main" val="511086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DFAEB74-F4AB-4918-95A9-D67FB33B5D32}"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3336D-7042-48FB-9B91-CB31D42E9F46}"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1061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FAEB74-F4AB-4918-95A9-D67FB33B5D32}"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3336D-7042-48FB-9B91-CB31D42E9F46}" type="slidenum">
              <a:rPr lang="en-US" smtClean="0"/>
              <a:t>‹#›</a:t>
            </a:fld>
            <a:endParaRPr lang="en-US"/>
          </a:p>
        </p:txBody>
      </p:sp>
    </p:spTree>
    <p:extLst>
      <p:ext uri="{BB962C8B-B14F-4D97-AF65-F5344CB8AC3E}">
        <p14:creationId xmlns:p14="http://schemas.microsoft.com/office/powerpoint/2010/main" val="2885857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DFAEB74-F4AB-4918-95A9-D67FB33B5D32}" type="datetimeFigureOut">
              <a:rPr lang="en-US" smtClean="0"/>
              <a:t>12/1/2020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3336D-7042-48FB-9B91-CB31D42E9F46}" type="slidenum">
              <a:rPr lang="en-US" smtClean="0"/>
              <a:t>‹#›</a:t>
            </a:fld>
            <a:endParaRPr lang="en-US"/>
          </a:p>
        </p:txBody>
      </p:sp>
    </p:spTree>
    <p:extLst>
      <p:ext uri="{BB962C8B-B14F-4D97-AF65-F5344CB8AC3E}">
        <p14:creationId xmlns:p14="http://schemas.microsoft.com/office/powerpoint/2010/main" val="26219271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DFAEB74-F4AB-4918-95A9-D67FB33B5D32}" type="datetimeFigureOut">
              <a:rPr lang="en-US" smtClean="0"/>
              <a:t>12/1/2020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3336D-7042-48FB-9B91-CB31D42E9F46}" type="slidenum">
              <a:rPr lang="en-US" smtClean="0"/>
              <a:t>‹#›</a:t>
            </a:fld>
            <a:endParaRPr lang="en-US"/>
          </a:p>
        </p:txBody>
      </p:sp>
    </p:spTree>
    <p:extLst>
      <p:ext uri="{BB962C8B-B14F-4D97-AF65-F5344CB8AC3E}">
        <p14:creationId xmlns:p14="http://schemas.microsoft.com/office/powerpoint/2010/main" val="3273689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FAEB74-F4AB-4918-95A9-D67FB33B5D32}"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3336D-7042-48FB-9B91-CB31D42E9F46}" type="slidenum">
              <a:rPr lang="en-US" smtClean="0"/>
              <a:t>‹#›</a:t>
            </a:fld>
            <a:endParaRPr lang="en-US"/>
          </a:p>
        </p:txBody>
      </p:sp>
    </p:spTree>
    <p:extLst>
      <p:ext uri="{BB962C8B-B14F-4D97-AF65-F5344CB8AC3E}">
        <p14:creationId xmlns:p14="http://schemas.microsoft.com/office/powerpoint/2010/main" val="9719689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FAEB74-F4AB-4918-95A9-D67FB33B5D32}"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3336D-7042-48FB-9B91-CB31D42E9F46}" type="slidenum">
              <a:rPr lang="en-US" smtClean="0"/>
              <a:t>‹#›</a:t>
            </a:fld>
            <a:endParaRPr lang="en-US"/>
          </a:p>
        </p:txBody>
      </p:sp>
    </p:spTree>
    <p:extLst>
      <p:ext uri="{BB962C8B-B14F-4D97-AF65-F5344CB8AC3E}">
        <p14:creationId xmlns:p14="http://schemas.microsoft.com/office/powerpoint/2010/main" val="3558485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FDFAEB74-F4AB-4918-95A9-D67FB33B5D32}"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3336D-7042-48FB-9B91-CB31D42E9F46}" type="slidenum">
              <a:rPr lang="en-US" smtClean="0"/>
              <a:t>‹#›</a:t>
            </a:fld>
            <a:endParaRPr lang="en-US"/>
          </a:p>
        </p:txBody>
      </p:sp>
    </p:spTree>
    <p:extLst>
      <p:ext uri="{BB962C8B-B14F-4D97-AF65-F5344CB8AC3E}">
        <p14:creationId xmlns:p14="http://schemas.microsoft.com/office/powerpoint/2010/main" val="2432071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FAEB74-F4AB-4918-95A9-D67FB33B5D32}"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3336D-7042-48FB-9B91-CB31D42E9F46}" type="slidenum">
              <a:rPr lang="en-US" smtClean="0"/>
              <a:t>‹#›</a:t>
            </a:fld>
            <a:endParaRPr lang="en-US"/>
          </a:p>
        </p:txBody>
      </p:sp>
    </p:spTree>
    <p:extLst>
      <p:ext uri="{BB962C8B-B14F-4D97-AF65-F5344CB8AC3E}">
        <p14:creationId xmlns:p14="http://schemas.microsoft.com/office/powerpoint/2010/main" val="1409981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DFAEB74-F4AB-4918-95A9-D67FB33B5D32}" type="datetimeFigureOut">
              <a:rPr lang="en-US" smtClean="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E3336D-7042-48FB-9B91-CB31D42E9F46}" type="slidenum">
              <a:rPr lang="en-US" smtClean="0"/>
              <a:t>‹#›</a:t>
            </a:fld>
            <a:endParaRPr lang="en-US"/>
          </a:p>
        </p:txBody>
      </p:sp>
    </p:spTree>
    <p:extLst>
      <p:ext uri="{BB962C8B-B14F-4D97-AF65-F5344CB8AC3E}">
        <p14:creationId xmlns:p14="http://schemas.microsoft.com/office/powerpoint/2010/main" val="1945860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FAEB74-F4AB-4918-95A9-D67FB33B5D32}" type="datetimeFigureOut">
              <a:rPr lang="en-US" smtClean="0"/>
              <a:t>12/1/2020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E3336D-7042-48FB-9B91-CB31D42E9F46}" type="slidenum">
              <a:rPr lang="en-US" smtClean="0"/>
              <a:t>‹#›</a:t>
            </a:fld>
            <a:endParaRPr lang="en-US"/>
          </a:p>
        </p:txBody>
      </p:sp>
    </p:spTree>
    <p:extLst>
      <p:ext uri="{BB962C8B-B14F-4D97-AF65-F5344CB8AC3E}">
        <p14:creationId xmlns:p14="http://schemas.microsoft.com/office/powerpoint/2010/main" val="3146284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DFAEB74-F4AB-4918-95A9-D67FB33B5D32}" type="datetimeFigureOut">
              <a:rPr lang="en-US" smtClean="0"/>
              <a:t>12/1/2020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E6E3336D-7042-48FB-9B91-CB31D42E9F46}" type="slidenum">
              <a:rPr lang="en-US" smtClean="0"/>
              <a:t>‹#›</a:t>
            </a:fld>
            <a:endParaRPr lang="en-US"/>
          </a:p>
        </p:txBody>
      </p:sp>
    </p:spTree>
    <p:extLst>
      <p:ext uri="{BB962C8B-B14F-4D97-AF65-F5344CB8AC3E}">
        <p14:creationId xmlns:p14="http://schemas.microsoft.com/office/powerpoint/2010/main" val="3991049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DFAEB74-F4AB-4918-95A9-D67FB33B5D32}" type="datetimeFigureOut">
              <a:rPr lang="en-US" smtClean="0"/>
              <a:t>12/1/2020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E6E3336D-7042-48FB-9B91-CB31D42E9F46}" type="slidenum">
              <a:rPr lang="en-US" smtClean="0"/>
              <a:t>‹#›</a:t>
            </a:fld>
            <a:endParaRPr lang="en-US"/>
          </a:p>
        </p:txBody>
      </p:sp>
    </p:spTree>
    <p:extLst>
      <p:ext uri="{BB962C8B-B14F-4D97-AF65-F5344CB8AC3E}">
        <p14:creationId xmlns:p14="http://schemas.microsoft.com/office/powerpoint/2010/main" val="3684930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FDFAEB74-F4AB-4918-95A9-D67FB33B5D32}" type="datetimeFigureOut">
              <a:rPr lang="en-US" smtClean="0"/>
              <a:t>12/1/2020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E6E3336D-7042-48FB-9B91-CB31D42E9F46}" type="slidenum">
              <a:rPr lang="en-US" smtClean="0"/>
              <a:t>‹#›</a:t>
            </a:fld>
            <a:endParaRPr lang="en-US"/>
          </a:p>
        </p:txBody>
      </p:sp>
    </p:spTree>
    <p:extLst>
      <p:ext uri="{BB962C8B-B14F-4D97-AF65-F5344CB8AC3E}">
        <p14:creationId xmlns:p14="http://schemas.microsoft.com/office/powerpoint/2010/main" val="4123313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FAEB74-F4AB-4918-95A9-D67FB33B5D32}" type="datetimeFigureOut">
              <a:rPr lang="en-US" smtClean="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E3336D-7042-48FB-9B91-CB31D42E9F46}" type="slidenum">
              <a:rPr lang="en-US" smtClean="0"/>
              <a:t>‹#›</a:t>
            </a:fld>
            <a:endParaRPr lang="en-US"/>
          </a:p>
        </p:txBody>
      </p:sp>
    </p:spTree>
    <p:extLst>
      <p:ext uri="{BB962C8B-B14F-4D97-AF65-F5344CB8AC3E}">
        <p14:creationId xmlns:p14="http://schemas.microsoft.com/office/powerpoint/2010/main" val="1593247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DFAEB74-F4AB-4918-95A9-D67FB33B5D32}" type="datetimeFigureOut">
              <a:rPr lang="en-US" smtClean="0"/>
              <a:t>12/1/2020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6E3336D-7042-48FB-9B91-CB31D42E9F46}" type="slidenum">
              <a:rPr lang="en-US" smtClean="0"/>
              <a:t>‹#›</a:t>
            </a:fld>
            <a:endParaRPr lang="en-US"/>
          </a:p>
        </p:txBody>
      </p:sp>
    </p:spTree>
    <p:extLst>
      <p:ext uri="{BB962C8B-B14F-4D97-AF65-F5344CB8AC3E}">
        <p14:creationId xmlns:p14="http://schemas.microsoft.com/office/powerpoint/2010/main" val="3158823052"/>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s://arxiv.org/abs/1612.00593"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DE657-A6F9-45F8-8B13-335AE004998B}"/>
              </a:ext>
            </a:extLst>
          </p:cNvPr>
          <p:cNvSpPr>
            <a:spLocks noGrp="1"/>
          </p:cNvSpPr>
          <p:nvPr>
            <p:ph type="ctrTitle"/>
          </p:nvPr>
        </p:nvSpPr>
        <p:spPr>
          <a:xfrm>
            <a:off x="0" y="571500"/>
            <a:ext cx="4634682" cy="2415822"/>
          </a:xfrm>
        </p:spPr>
        <p:txBody>
          <a:bodyPr>
            <a:normAutofit/>
          </a:bodyPr>
          <a:lstStyle/>
          <a:p>
            <a:pPr algn="ctr">
              <a:lnSpc>
                <a:spcPct val="90000"/>
              </a:lnSpc>
            </a:pPr>
            <a:r>
              <a:rPr lang="en-US" sz="4800" dirty="0"/>
              <a:t>Point Clouds Processing Tutorial </a:t>
            </a:r>
          </a:p>
        </p:txBody>
      </p:sp>
      <p:pic>
        <p:nvPicPr>
          <p:cNvPr id="12292" name="Picture 4">
            <a:extLst>
              <a:ext uri="{FF2B5EF4-FFF2-40B4-BE49-F238E27FC236}">
                <a16:creationId xmlns:a16="http://schemas.microsoft.com/office/drawing/2014/main" id="{2ED97CE3-60F7-4916-AE7E-4CD9C3A34A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118" r="5538" b="-2"/>
          <a:stretch/>
        </p:blipFill>
        <p:spPr bwMode="auto">
          <a:xfrm>
            <a:off x="4634682" y="10"/>
            <a:ext cx="7557319" cy="6857990"/>
          </a:xfrm>
          <a:prstGeom prst="rect">
            <a:avLst/>
          </a:prstGeom>
          <a:noFill/>
          <a:extLst>
            <a:ext uri="{909E8E84-426E-40DD-AFC4-6F175D3DCCD1}">
              <a14:hiddenFill xmlns:a14="http://schemas.microsoft.com/office/drawing/2010/main">
                <a:solidFill>
                  <a:srgbClr val="FFFFFF"/>
                </a:solidFill>
              </a14:hiddenFill>
            </a:ext>
          </a:extLst>
        </p:spPr>
      </p:pic>
      <p:sp>
        <p:nvSpPr>
          <p:cNvPr id="12299" name="Rectangle 72">
            <a:extLst>
              <a:ext uri="{FF2B5EF4-FFF2-40B4-BE49-F238E27FC236}">
                <a16:creationId xmlns:a16="http://schemas.microsoft.com/office/drawing/2014/main" id="{BFEFF673-A9DE-416D-A04E-1D5090454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2DBA1414-157E-4A7A-851F-3392C1350B22}"/>
              </a:ext>
            </a:extLst>
          </p:cNvPr>
          <p:cNvSpPr txBox="1">
            <a:spLocks/>
          </p:cNvSpPr>
          <p:nvPr/>
        </p:nvSpPr>
        <p:spPr>
          <a:xfrm>
            <a:off x="692728" y="3199759"/>
            <a:ext cx="3941954" cy="1015999"/>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2000" dirty="0"/>
              <a:t>Beginner level Introduction &amp; Building a point clouds classification model</a:t>
            </a:r>
          </a:p>
        </p:txBody>
      </p:sp>
      <p:sp>
        <p:nvSpPr>
          <p:cNvPr id="14" name="Title 1">
            <a:extLst>
              <a:ext uri="{FF2B5EF4-FFF2-40B4-BE49-F238E27FC236}">
                <a16:creationId xmlns:a16="http://schemas.microsoft.com/office/drawing/2014/main" id="{B8D6F96A-180B-4AB2-8679-5034FDBF8D39}"/>
              </a:ext>
            </a:extLst>
          </p:cNvPr>
          <p:cNvSpPr txBox="1">
            <a:spLocks/>
          </p:cNvSpPr>
          <p:nvPr/>
        </p:nvSpPr>
        <p:spPr>
          <a:xfrm>
            <a:off x="240147" y="5024100"/>
            <a:ext cx="3941954" cy="425194"/>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90000"/>
              </a:lnSpc>
            </a:pPr>
            <a:r>
              <a:rPr lang="en-US" sz="1800" dirty="0"/>
              <a:t>Presenter: Zhoukatong Xia</a:t>
            </a:r>
          </a:p>
        </p:txBody>
      </p:sp>
    </p:spTree>
    <p:extLst>
      <p:ext uri="{BB962C8B-B14F-4D97-AF65-F5344CB8AC3E}">
        <p14:creationId xmlns:p14="http://schemas.microsoft.com/office/powerpoint/2010/main" val="3937436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EAF37-B147-4C46-9B45-01157B823AAE}"/>
              </a:ext>
            </a:extLst>
          </p:cNvPr>
          <p:cNvSpPr>
            <a:spLocks noGrp="1"/>
          </p:cNvSpPr>
          <p:nvPr>
            <p:ph type="title"/>
          </p:nvPr>
        </p:nvSpPr>
        <p:spPr>
          <a:xfrm>
            <a:off x="645130" y="0"/>
            <a:ext cx="10886963" cy="2282519"/>
          </a:xfrm>
        </p:spPr>
        <p:txBody>
          <a:bodyPr/>
          <a:lstStyle/>
          <a:p>
            <a:r>
              <a:rPr lang="en-US" dirty="0"/>
              <a:t>Point cloud Processing:</a:t>
            </a:r>
            <a:br>
              <a:rPr lang="en-US" dirty="0"/>
            </a:br>
            <a:r>
              <a:rPr lang="en-US" dirty="0"/>
              <a:t>	-- Design Principles and Implementation</a:t>
            </a:r>
            <a:br>
              <a:rPr lang="en-US" dirty="0"/>
            </a:br>
            <a:endParaRPr lang="en-US" dirty="0"/>
          </a:p>
        </p:txBody>
      </p:sp>
      <p:sp>
        <p:nvSpPr>
          <p:cNvPr id="3" name="Content Placeholder 2">
            <a:extLst>
              <a:ext uri="{FF2B5EF4-FFF2-40B4-BE49-F238E27FC236}">
                <a16:creationId xmlns:a16="http://schemas.microsoft.com/office/drawing/2014/main" id="{36293BA7-8617-4136-9184-5A9CD293A7C8}"/>
              </a:ext>
            </a:extLst>
          </p:cNvPr>
          <p:cNvSpPr>
            <a:spLocks noGrp="1"/>
          </p:cNvSpPr>
          <p:nvPr>
            <p:ph idx="1"/>
          </p:nvPr>
        </p:nvSpPr>
        <p:spPr>
          <a:xfrm>
            <a:off x="0" y="1371459"/>
            <a:ext cx="6488669" cy="5473083"/>
          </a:xfrm>
        </p:spPr>
        <p:txBody>
          <a:bodyPr>
            <a:normAutofit/>
          </a:bodyPr>
          <a:lstStyle/>
          <a:p>
            <a:r>
              <a:rPr lang="en-US" b="1" dirty="0"/>
              <a:t>First, Let us find some training data:</a:t>
            </a:r>
          </a:p>
          <a:p>
            <a:r>
              <a:rPr lang="en-US" b="1" dirty="0"/>
              <a:t>Source: </a:t>
            </a:r>
            <a:r>
              <a:rPr lang="en-US" b="1" dirty="0" err="1"/>
              <a:t>PointNet</a:t>
            </a:r>
            <a:r>
              <a:rPr lang="en-US" b="1" dirty="0"/>
              <a:t> </a:t>
            </a:r>
          </a:p>
          <a:p>
            <a:pPr marL="0" indent="0">
              <a:buNone/>
            </a:pPr>
            <a:r>
              <a:rPr lang="en-US" sz="1800" dirty="0"/>
              <a:t>	Provide data for point cloud classification and 	segmentation</a:t>
            </a:r>
          </a:p>
          <a:p>
            <a:r>
              <a:rPr lang="en-US" b="1" dirty="0" err="1"/>
              <a:t>DataSet</a:t>
            </a:r>
            <a:r>
              <a:rPr lang="en-US" b="1" dirty="0"/>
              <a:t>: ModelNet10</a:t>
            </a:r>
          </a:p>
          <a:p>
            <a:pPr marL="400050" lvl="1" indent="0">
              <a:buNone/>
            </a:pPr>
            <a:r>
              <a:rPr lang="en-US" dirty="0"/>
              <a:t>Data Type: mesh (a collection of vertices and triangular faces that defines the shape)</a:t>
            </a:r>
          </a:p>
          <a:p>
            <a:pPr marL="400050" lvl="1" indent="0">
              <a:buNone/>
            </a:pPr>
            <a:r>
              <a:rPr lang="en-US" dirty="0"/>
              <a:t>Class Number: 10 categories; </a:t>
            </a:r>
          </a:p>
          <a:p>
            <a:pPr marL="400050" lvl="1" indent="0">
              <a:buNone/>
            </a:pPr>
            <a:r>
              <a:rPr lang="en-US" dirty="0"/>
              <a:t>Content: 3,991 models for training, 908 models for testing;</a:t>
            </a:r>
          </a:p>
          <a:p>
            <a:r>
              <a:rPr lang="en-US" b="1" dirty="0"/>
              <a:t>Other Sources for point cloud:</a:t>
            </a:r>
          </a:p>
          <a:p>
            <a:pPr marL="400050" lvl="2" indent="0">
              <a:buNone/>
            </a:pPr>
            <a:r>
              <a:rPr lang="en-US" dirty="0"/>
              <a:t>ModelNet [6], </a:t>
            </a:r>
            <a:r>
              <a:rPr lang="en-US" dirty="0" err="1"/>
              <a:t>ScanObjectNN</a:t>
            </a:r>
            <a:r>
              <a:rPr lang="en-US" dirty="0"/>
              <a:t> [7], </a:t>
            </a:r>
            <a:r>
              <a:rPr lang="en-US" dirty="0" err="1"/>
              <a:t>ShapeNet</a:t>
            </a:r>
            <a:r>
              <a:rPr lang="en-US" dirty="0"/>
              <a:t> [8], </a:t>
            </a:r>
            <a:r>
              <a:rPr lang="en-US" dirty="0" err="1"/>
              <a:t>PartNet</a:t>
            </a:r>
            <a:r>
              <a:rPr lang="en-US" dirty="0"/>
              <a:t> [9], S3DIS [10], </a:t>
            </a:r>
            <a:r>
              <a:rPr lang="en-US" dirty="0" err="1"/>
              <a:t>ScanNet</a:t>
            </a:r>
            <a:r>
              <a:rPr lang="en-US" dirty="0"/>
              <a:t> [11], Semantic3D [12], ApolloCar3D[13]</a:t>
            </a:r>
          </a:p>
          <a:p>
            <a:endParaRPr lang="en-US" b="1" dirty="0"/>
          </a:p>
          <a:p>
            <a:pPr marL="457200" lvl="1" indent="0">
              <a:buNone/>
            </a:pPr>
            <a:endParaRPr lang="en-US" b="1" dirty="0"/>
          </a:p>
          <a:p>
            <a:pPr marL="457200" lvl="1" indent="0">
              <a:buNone/>
            </a:pPr>
            <a:endParaRPr lang="en-US" b="1" dirty="0"/>
          </a:p>
          <a:p>
            <a:pPr marL="457200" lvl="1" indent="0">
              <a:buNone/>
            </a:pPr>
            <a:endParaRPr lang="en-US" b="1" dirty="0"/>
          </a:p>
          <a:p>
            <a:pPr marL="457200" lvl="1" indent="0">
              <a:buNone/>
            </a:pPr>
            <a:endParaRPr lang="en-US" b="1" dirty="0"/>
          </a:p>
        </p:txBody>
      </p:sp>
      <p:pic>
        <p:nvPicPr>
          <p:cNvPr id="5" name="Picture 4">
            <a:extLst>
              <a:ext uri="{FF2B5EF4-FFF2-40B4-BE49-F238E27FC236}">
                <a16:creationId xmlns:a16="http://schemas.microsoft.com/office/drawing/2014/main" id="{73FEA3AD-808D-48AB-8EFF-AEC0EEE3D8CC}"/>
              </a:ext>
            </a:extLst>
          </p:cNvPr>
          <p:cNvPicPr>
            <a:picLocks noChangeAspect="1"/>
          </p:cNvPicPr>
          <p:nvPr/>
        </p:nvPicPr>
        <p:blipFill>
          <a:blip r:embed="rId3"/>
          <a:stretch>
            <a:fillRect/>
          </a:stretch>
        </p:blipFill>
        <p:spPr>
          <a:xfrm>
            <a:off x="8933493" y="4119441"/>
            <a:ext cx="3258506" cy="2133775"/>
          </a:xfrm>
          <a:prstGeom prst="rect">
            <a:avLst/>
          </a:prstGeom>
        </p:spPr>
      </p:pic>
      <p:pic>
        <p:nvPicPr>
          <p:cNvPr id="4" name="Picture 3">
            <a:extLst>
              <a:ext uri="{FF2B5EF4-FFF2-40B4-BE49-F238E27FC236}">
                <a16:creationId xmlns:a16="http://schemas.microsoft.com/office/drawing/2014/main" id="{13140A2B-24C0-49C5-83AF-5D07DF43615B}"/>
              </a:ext>
            </a:extLst>
          </p:cNvPr>
          <p:cNvPicPr>
            <a:picLocks noChangeAspect="1"/>
          </p:cNvPicPr>
          <p:nvPr/>
        </p:nvPicPr>
        <p:blipFill>
          <a:blip r:embed="rId4"/>
          <a:stretch>
            <a:fillRect/>
          </a:stretch>
        </p:blipFill>
        <p:spPr>
          <a:xfrm>
            <a:off x="6760821" y="4120746"/>
            <a:ext cx="2172672" cy="2133775"/>
          </a:xfrm>
          <a:prstGeom prst="rect">
            <a:avLst/>
          </a:prstGeom>
        </p:spPr>
      </p:pic>
      <p:sp>
        <p:nvSpPr>
          <p:cNvPr id="6" name="TextBox 5">
            <a:extLst>
              <a:ext uri="{FF2B5EF4-FFF2-40B4-BE49-F238E27FC236}">
                <a16:creationId xmlns:a16="http://schemas.microsoft.com/office/drawing/2014/main" id="{529AB174-44B3-4AC6-9BF9-117014FAB08C}"/>
              </a:ext>
            </a:extLst>
          </p:cNvPr>
          <p:cNvSpPr txBox="1"/>
          <p:nvPr/>
        </p:nvSpPr>
        <p:spPr>
          <a:xfrm>
            <a:off x="7148576" y="6502204"/>
            <a:ext cx="4904437" cy="338554"/>
          </a:xfrm>
          <a:prstGeom prst="rect">
            <a:avLst/>
          </a:prstGeom>
          <a:noFill/>
        </p:spPr>
        <p:txBody>
          <a:bodyPr wrap="square" rtlCol="0">
            <a:spAutoFit/>
          </a:bodyPr>
          <a:lstStyle/>
          <a:p>
            <a:r>
              <a:rPr lang="en-US" sz="800" dirty="0"/>
              <a:t>Ref: </a:t>
            </a:r>
            <a:r>
              <a:rPr lang="en-US" sz="800" dirty="0" err="1"/>
              <a:t>PointNet</a:t>
            </a:r>
            <a:r>
              <a:rPr lang="en-US" sz="800" dirty="0"/>
              <a:t>: Deep Learning on Point Sets for 3D Classification and Segmentation</a:t>
            </a:r>
          </a:p>
          <a:p>
            <a:r>
              <a:rPr lang="en-US" sz="800" dirty="0"/>
              <a:t>Source: https://arxiv.org/pdf/1612.00593.pdf</a:t>
            </a:r>
          </a:p>
        </p:txBody>
      </p:sp>
      <p:pic>
        <p:nvPicPr>
          <p:cNvPr id="3074" name="Picture 2" descr="Image for post">
            <a:extLst>
              <a:ext uri="{FF2B5EF4-FFF2-40B4-BE49-F238E27FC236}">
                <a16:creationId xmlns:a16="http://schemas.microsoft.com/office/drawing/2014/main" id="{9C990F24-7380-42E8-9CC0-DAF8509BCF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9597" y="1413425"/>
            <a:ext cx="5182403" cy="220589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A2CFD62-FBDE-481A-AB21-67DD92329B92}"/>
              </a:ext>
            </a:extLst>
          </p:cNvPr>
          <p:cNvSpPr/>
          <p:nvPr/>
        </p:nvSpPr>
        <p:spPr>
          <a:xfrm>
            <a:off x="8622803" y="3613593"/>
            <a:ext cx="1955985" cy="307777"/>
          </a:xfrm>
          <a:prstGeom prst="rect">
            <a:avLst/>
          </a:prstGeom>
        </p:spPr>
        <p:txBody>
          <a:bodyPr wrap="none">
            <a:spAutoFit/>
          </a:bodyPr>
          <a:lstStyle/>
          <a:p>
            <a:r>
              <a:rPr lang="en-US" sz="1400" b="1" dirty="0" err="1"/>
              <a:t>PointNet</a:t>
            </a:r>
            <a:r>
              <a:rPr lang="en-US" sz="1400" b="1" dirty="0"/>
              <a:t> application</a:t>
            </a:r>
          </a:p>
        </p:txBody>
      </p:sp>
      <p:sp>
        <p:nvSpPr>
          <p:cNvPr id="11" name="Rectangle 10">
            <a:extLst>
              <a:ext uri="{FF2B5EF4-FFF2-40B4-BE49-F238E27FC236}">
                <a16:creationId xmlns:a16="http://schemas.microsoft.com/office/drawing/2014/main" id="{7D784AD9-A8A2-4428-9CEB-65CA3C9F067F}"/>
              </a:ext>
            </a:extLst>
          </p:cNvPr>
          <p:cNvSpPr/>
          <p:nvPr/>
        </p:nvSpPr>
        <p:spPr>
          <a:xfrm>
            <a:off x="8525021" y="6215341"/>
            <a:ext cx="2151551" cy="307777"/>
          </a:xfrm>
          <a:prstGeom prst="rect">
            <a:avLst/>
          </a:prstGeom>
        </p:spPr>
        <p:txBody>
          <a:bodyPr wrap="none">
            <a:spAutoFit/>
          </a:bodyPr>
          <a:lstStyle/>
          <a:p>
            <a:r>
              <a:rPr lang="en-US" sz="1400" b="1" dirty="0"/>
              <a:t>Meshes in ModelNet10</a:t>
            </a:r>
            <a:endParaRPr lang="en-US" sz="1400" dirty="0"/>
          </a:p>
        </p:txBody>
      </p:sp>
    </p:spTree>
    <p:extLst>
      <p:ext uri="{BB962C8B-B14F-4D97-AF65-F5344CB8AC3E}">
        <p14:creationId xmlns:p14="http://schemas.microsoft.com/office/powerpoint/2010/main" val="3396713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60B93-F1EC-4CC6-8E88-1781334BC51D}"/>
              </a:ext>
            </a:extLst>
          </p:cNvPr>
          <p:cNvSpPr>
            <a:spLocks noGrp="1"/>
          </p:cNvSpPr>
          <p:nvPr>
            <p:ph type="title"/>
          </p:nvPr>
        </p:nvSpPr>
        <p:spPr>
          <a:xfrm>
            <a:off x="0" y="0"/>
            <a:ext cx="3405673" cy="681135"/>
          </a:xfrm>
        </p:spPr>
        <p:txBody>
          <a:bodyPr/>
          <a:lstStyle/>
          <a:p>
            <a:r>
              <a:rPr lang="en-US" sz="2400" dirty="0">
                <a:solidFill>
                  <a:schemeClr val="bg2">
                    <a:lumMod val="40000"/>
                    <a:lumOff val="60000"/>
                  </a:schemeClr>
                </a:solidFill>
              </a:rPr>
              <a:t>Data preprocessing</a:t>
            </a:r>
          </a:p>
        </p:txBody>
      </p:sp>
      <p:sp>
        <p:nvSpPr>
          <p:cNvPr id="3" name="Content Placeholder 2">
            <a:extLst>
              <a:ext uri="{FF2B5EF4-FFF2-40B4-BE49-F238E27FC236}">
                <a16:creationId xmlns:a16="http://schemas.microsoft.com/office/drawing/2014/main" id="{1926A238-69CC-4F40-8968-AEF8D718335A}"/>
              </a:ext>
            </a:extLst>
          </p:cNvPr>
          <p:cNvSpPr>
            <a:spLocks noGrp="1"/>
          </p:cNvSpPr>
          <p:nvPr>
            <p:ph idx="1"/>
          </p:nvPr>
        </p:nvSpPr>
        <p:spPr>
          <a:xfrm>
            <a:off x="481785" y="1467310"/>
            <a:ext cx="2923888" cy="4826958"/>
          </a:xfrm>
        </p:spPr>
        <p:txBody>
          <a:bodyPr>
            <a:normAutofit fontScale="92500"/>
          </a:bodyPr>
          <a:lstStyle/>
          <a:p>
            <a:r>
              <a:rPr lang="en-US" b="1" dirty="0"/>
              <a:t>As points are not uniformly distributed in the raw data, we need: </a:t>
            </a:r>
          </a:p>
          <a:p>
            <a:r>
              <a:rPr lang="en-US" b="1" dirty="0"/>
              <a:t>Uniformly sample points </a:t>
            </a:r>
          </a:p>
          <a:p>
            <a:pPr marL="0" indent="0">
              <a:buNone/>
            </a:pPr>
            <a:endParaRPr lang="en-US" b="1" dirty="0"/>
          </a:p>
          <a:p>
            <a:r>
              <a:rPr lang="en-US" b="1" dirty="0"/>
              <a:t>As the input size of our neural network is fixed, we need</a:t>
            </a:r>
          </a:p>
          <a:p>
            <a:r>
              <a:rPr lang="en-US" b="1" dirty="0"/>
              <a:t>sample a fixed number of points as input from previous distribution. </a:t>
            </a:r>
          </a:p>
        </p:txBody>
      </p:sp>
      <p:sp>
        <p:nvSpPr>
          <p:cNvPr id="6" name="Title 1">
            <a:extLst>
              <a:ext uri="{FF2B5EF4-FFF2-40B4-BE49-F238E27FC236}">
                <a16:creationId xmlns:a16="http://schemas.microsoft.com/office/drawing/2014/main" id="{83837A31-431C-4108-A901-86FDC6F22375}"/>
              </a:ext>
            </a:extLst>
          </p:cNvPr>
          <p:cNvSpPr txBox="1">
            <a:spLocks/>
          </p:cNvSpPr>
          <p:nvPr/>
        </p:nvSpPr>
        <p:spPr>
          <a:xfrm>
            <a:off x="777551" y="563732"/>
            <a:ext cx="4428931" cy="903578"/>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Data Sampling:</a:t>
            </a:r>
          </a:p>
        </p:txBody>
      </p:sp>
      <p:pic>
        <p:nvPicPr>
          <p:cNvPr id="8" name="Content Placeholder 4">
            <a:extLst>
              <a:ext uri="{FF2B5EF4-FFF2-40B4-BE49-F238E27FC236}">
                <a16:creationId xmlns:a16="http://schemas.microsoft.com/office/drawing/2014/main" id="{53BC8D87-F6CC-495B-94F1-684902178329}"/>
              </a:ext>
            </a:extLst>
          </p:cNvPr>
          <p:cNvPicPr>
            <a:picLocks noChangeAspect="1"/>
          </p:cNvPicPr>
          <p:nvPr/>
        </p:nvPicPr>
        <p:blipFill>
          <a:blip r:embed="rId2"/>
          <a:stretch>
            <a:fillRect/>
          </a:stretch>
        </p:blipFill>
        <p:spPr>
          <a:xfrm>
            <a:off x="8313018" y="4705165"/>
            <a:ext cx="3878982" cy="2152835"/>
          </a:xfrm>
          <a:prstGeom prst="rect">
            <a:avLst/>
          </a:prstGeom>
        </p:spPr>
      </p:pic>
      <p:pic>
        <p:nvPicPr>
          <p:cNvPr id="11" name="Picture 10">
            <a:extLst>
              <a:ext uri="{FF2B5EF4-FFF2-40B4-BE49-F238E27FC236}">
                <a16:creationId xmlns:a16="http://schemas.microsoft.com/office/drawing/2014/main" id="{9C00AC5D-13B2-40D0-BD21-ED0DB9D7E301}"/>
              </a:ext>
            </a:extLst>
          </p:cNvPr>
          <p:cNvPicPr>
            <a:picLocks noChangeAspect="1"/>
          </p:cNvPicPr>
          <p:nvPr/>
        </p:nvPicPr>
        <p:blipFill>
          <a:blip r:embed="rId3"/>
          <a:stretch>
            <a:fillRect/>
          </a:stretch>
        </p:blipFill>
        <p:spPr>
          <a:xfrm>
            <a:off x="8322313" y="1146577"/>
            <a:ext cx="3869687" cy="2536980"/>
          </a:xfrm>
          <a:prstGeom prst="rect">
            <a:avLst/>
          </a:prstGeom>
        </p:spPr>
      </p:pic>
      <p:sp>
        <p:nvSpPr>
          <p:cNvPr id="5" name="Arrow: Down 4">
            <a:extLst>
              <a:ext uri="{FF2B5EF4-FFF2-40B4-BE49-F238E27FC236}">
                <a16:creationId xmlns:a16="http://schemas.microsoft.com/office/drawing/2014/main" id="{0959CF2D-9CB9-4ACE-8AFB-4A4CACD7D062}"/>
              </a:ext>
            </a:extLst>
          </p:cNvPr>
          <p:cNvSpPr/>
          <p:nvPr/>
        </p:nvSpPr>
        <p:spPr>
          <a:xfrm>
            <a:off x="10005134" y="3683557"/>
            <a:ext cx="488272" cy="1021608"/>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51BCF7A3-A766-4D7B-911C-11762246BB93}"/>
              </a:ext>
            </a:extLst>
          </p:cNvPr>
          <p:cNvSpPr txBox="1">
            <a:spLocks/>
          </p:cNvSpPr>
          <p:nvPr/>
        </p:nvSpPr>
        <p:spPr>
          <a:xfrm>
            <a:off x="4778029" y="340567"/>
            <a:ext cx="3700146" cy="3114539"/>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spcBef>
                <a:spcPts val="0"/>
              </a:spcBef>
              <a:buNone/>
            </a:pPr>
            <a:r>
              <a:rPr lang="en-US" sz="1100" b="1" dirty="0"/>
              <a:t>## Uniformly sample points  </a:t>
            </a:r>
          </a:p>
          <a:p>
            <a:pPr marL="0" indent="0">
              <a:spcBef>
                <a:spcPts val="0"/>
              </a:spcBef>
              <a:buNone/>
            </a:pPr>
            <a:r>
              <a:rPr lang="en-US" sz="1100" b="1" dirty="0"/>
              <a:t>verts, faces = mesh</a:t>
            </a:r>
          </a:p>
          <a:p>
            <a:pPr marL="0" indent="0">
              <a:spcBef>
                <a:spcPts val="0"/>
              </a:spcBef>
              <a:buNone/>
            </a:pPr>
            <a:r>
              <a:rPr lang="en-US" sz="1100" b="1" dirty="0"/>
              <a:t>areas = </a:t>
            </a:r>
            <a:r>
              <a:rPr lang="en-US" sz="1100" b="1" dirty="0" err="1"/>
              <a:t>np.zeros</a:t>
            </a:r>
            <a:r>
              <a:rPr lang="en-US" sz="1100" b="1" dirty="0"/>
              <a:t>((</a:t>
            </a:r>
            <a:r>
              <a:rPr lang="en-US" sz="1100" b="1" dirty="0" err="1"/>
              <a:t>len</a:t>
            </a:r>
            <a:r>
              <a:rPr lang="en-US" sz="1100" b="1" dirty="0"/>
              <a:t>(faces)))</a:t>
            </a:r>
          </a:p>
          <a:p>
            <a:pPr marL="0" indent="0">
              <a:spcBef>
                <a:spcPts val="0"/>
              </a:spcBef>
              <a:buNone/>
            </a:pPr>
            <a:r>
              <a:rPr lang="en-US" sz="1100" b="1" dirty="0"/>
              <a:t>verts = </a:t>
            </a:r>
            <a:r>
              <a:rPr lang="en-US" sz="1100" b="1" dirty="0" err="1"/>
              <a:t>np.array</a:t>
            </a:r>
            <a:r>
              <a:rPr lang="en-US" sz="1100" b="1" dirty="0"/>
              <a:t>(verts)</a:t>
            </a:r>
          </a:p>
          <a:p>
            <a:pPr marL="0" indent="0">
              <a:spcBef>
                <a:spcPts val="0"/>
              </a:spcBef>
              <a:buNone/>
            </a:pPr>
            <a:endParaRPr lang="en-US" sz="1100" b="1" dirty="0"/>
          </a:p>
          <a:p>
            <a:pPr marL="0" indent="0">
              <a:spcBef>
                <a:spcPts val="0"/>
              </a:spcBef>
              <a:buNone/>
            </a:pPr>
            <a:r>
              <a:rPr lang="en-US" sz="1100" b="1" dirty="0"/>
              <a:t>def </a:t>
            </a:r>
            <a:r>
              <a:rPr lang="en-US" sz="1100" b="1" dirty="0" err="1"/>
              <a:t>triangle_area</a:t>
            </a:r>
            <a:r>
              <a:rPr lang="en-US" sz="1100" b="1" dirty="0"/>
              <a:t>(pt1, pt2, pt3):</a:t>
            </a:r>
          </a:p>
          <a:p>
            <a:pPr marL="0" indent="0">
              <a:spcBef>
                <a:spcPts val="0"/>
              </a:spcBef>
              <a:buNone/>
            </a:pPr>
            <a:r>
              <a:rPr lang="en-US" sz="1100" b="1" dirty="0"/>
              <a:t>    </a:t>
            </a:r>
            <a:r>
              <a:rPr lang="en-US" sz="1100" b="1" dirty="0" err="1"/>
              <a:t>side_a</a:t>
            </a:r>
            <a:r>
              <a:rPr lang="en-US" sz="1100" b="1" dirty="0"/>
              <a:t> = </a:t>
            </a:r>
            <a:r>
              <a:rPr lang="en-US" sz="1100" b="1" dirty="0" err="1"/>
              <a:t>np.linalg.norm</a:t>
            </a:r>
            <a:r>
              <a:rPr lang="en-US" sz="1100" b="1" dirty="0"/>
              <a:t>(pt1 - pt2)</a:t>
            </a:r>
          </a:p>
          <a:p>
            <a:pPr marL="0" indent="0">
              <a:spcBef>
                <a:spcPts val="0"/>
              </a:spcBef>
              <a:buNone/>
            </a:pPr>
            <a:r>
              <a:rPr lang="en-US" sz="1100" b="1" dirty="0"/>
              <a:t>    </a:t>
            </a:r>
            <a:r>
              <a:rPr lang="en-US" sz="1100" b="1" dirty="0" err="1"/>
              <a:t>side_b</a:t>
            </a:r>
            <a:r>
              <a:rPr lang="en-US" sz="1100" b="1" dirty="0"/>
              <a:t> = </a:t>
            </a:r>
            <a:r>
              <a:rPr lang="en-US" sz="1100" b="1" dirty="0" err="1"/>
              <a:t>np.linalg.norm</a:t>
            </a:r>
            <a:r>
              <a:rPr lang="en-US" sz="1100" b="1" dirty="0"/>
              <a:t>(pt2 - pt3)</a:t>
            </a:r>
          </a:p>
          <a:p>
            <a:pPr marL="0" indent="0">
              <a:spcBef>
                <a:spcPts val="0"/>
              </a:spcBef>
              <a:buNone/>
            </a:pPr>
            <a:r>
              <a:rPr lang="en-US" sz="1100" b="1" dirty="0"/>
              <a:t>    </a:t>
            </a:r>
            <a:r>
              <a:rPr lang="en-US" sz="1100" b="1" dirty="0" err="1"/>
              <a:t>side_c</a:t>
            </a:r>
            <a:r>
              <a:rPr lang="en-US" sz="1100" b="1" dirty="0"/>
              <a:t> = </a:t>
            </a:r>
            <a:r>
              <a:rPr lang="en-US" sz="1100" b="1" dirty="0" err="1"/>
              <a:t>np.linalg.norm</a:t>
            </a:r>
            <a:r>
              <a:rPr lang="en-US" sz="1100" b="1" dirty="0"/>
              <a:t>(pt3 - pt1)</a:t>
            </a:r>
          </a:p>
          <a:p>
            <a:pPr marL="0" indent="0">
              <a:spcBef>
                <a:spcPts val="0"/>
              </a:spcBef>
              <a:buNone/>
            </a:pPr>
            <a:r>
              <a:rPr lang="en-US" sz="1100" b="1" dirty="0"/>
              <a:t>    s = 0.5 * ( </a:t>
            </a:r>
            <a:r>
              <a:rPr lang="en-US" sz="1100" b="1" dirty="0" err="1"/>
              <a:t>side_a</a:t>
            </a:r>
            <a:r>
              <a:rPr lang="en-US" sz="1100" b="1" dirty="0"/>
              <a:t> + </a:t>
            </a:r>
            <a:r>
              <a:rPr lang="en-US" sz="1100" b="1" dirty="0" err="1"/>
              <a:t>side_b</a:t>
            </a:r>
            <a:r>
              <a:rPr lang="en-US" sz="1100" b="1" dirty="0"/>
              <a:t> + </a:t>
            </a:r>
            <a:r>
              <a:rPr lang="en-US" sz="1100" b="1" dirty="0" err="1"/>
              <a:t>side_c</a:t>
            </a:r>
            <a:r>
              <a:rPr lang="en-US" sz="1100" b="1" dirty="0"/>
              <a:t>)</a:t>
            </a:r>
          </a:p>
          <a:p>
            <a:pPr marL="0" indent="0">
              <a:spcBef>
                <a:spcPts val="0"/>
              </a:spcBef>
              <a:buNone/>
            </a:pPr>
            <a:r>
              <a:rPr lang="en-US" sz="1100" b="1" dirty="0"/>
              <a:t>    return max(s * (s - </a:t>
            </a:r>
            <a:r>
              <a:rPr lang="en-US" sz="1100" b="1" dirty="0" err="1"/>
              <a:t>side_a</a:t>
            </a:r>
            <a:r>
              <a:rPr lang="en-US" sz="1100" b="1" dirty="0"/>
              <a:t>) * (s - </a:t>
            </a:r>
            <a:r>
              <a:rPr lang="en-US" sz="1100" b="1" dirty="0" err="1"/>
              <a:t>side_b</a:t>
            </a:r>
            <a:r>
              <a:rPr lang="en-US" sz="1100" b="1" dirty="0"/>
              <a:t>) * (s - </a:t>
            </a:r>
            <a:r>
              <a:rPr lang="en-US" sz="1100" b="1" dirty="0" err="1"/>
              <a:t>side_c</a:t>
            </a:r>
            <a:r>
              <a:rPr lang="en-US" sz="1100" b="1" dirty="0"/>
              <a:t>), 0)**0.5</a:t>
            </a:r>
          </a:p>
          <a:p>
            <a:pPr marL="0" indent="0">
              <a:spcBef>
                <a:spcPts val="0"/>
              </a:spcBef>
              <a:buNone/>
            </a:pPr>
            <a:endParaRPr lang="en-US" sz="1100" b="1" dirty="0"/>
          </a:p>
          <a:p>
            <a:pPr marL="0" indent="0">
              <a:spcBef>
                <a:spcPts val="0"/>
              </a:spcBef>
              <a:buNone/>
            </a:pPr>
            <a:r>
              <a:rPr lang="en-US" sz="1100" b="1" dirty="0"/>
              <a:t>for </a:t>
            </a:r>
            <a:r>
              <a:rPr lang="en-US" sz="1100" b="1" dirty="0" err="1"/>
              <a:t>i</a:t>
            </a:r>
            <a:r>
              <a:rPr lang="en-US" sz="1100" b="1" dirty="0"/>
              <a:t> in range(</a:t>
            </a:r>
            <a:r>
              <a:rPr lang="en-US" sz="1100" b="1" dirty="0" err="1"/>
              <a:t>len</a:t>
            </a:r>
            <a:r>
              <a:rPr lang="en-US" sz="1100" b="1" dirty="0"/>
              <a:t>(areas)):</a:t>
            </a:r>
          </a:p>
          <a:p>
            <a:pPr marL="0" indent="0">
              <a:spcBef>
                <a:spcPts val="0"/>
              </a:spcBef>
              <a:buNone/>
            </a:pPr>
            <a:r>
              <a:rPr lang="en-US" sz="1100" b="1" dirty="0"/>
              <a:t>    areas[</a:t>
            </a:r>
            <a:r>
              <a:rPr lang="en-US" sz="1100" b="1" dirty="0" err="1"/>
              <a:t>i</a:t>
            </a:r>
            <a:r>
              <a:rPr lang="en-US" sz="1100" b="1" dirty="0"/>
              <a:t>] = (</a:t>
            </a:r>
            <a:r>
              <a:rPr lang="en-US" sz="1100" b="1" dirty="0" err="1"/>
              <a:t>triangle_area</a:t>
            </a:r>
            <a:r>
              <a:rPr lang="en-US" sz="1100" b="1" dirty="0"/>
              <a:t>(verts[faces[</a:t>
            </a:r>
            <a:r>
              <a:rPr lang="en-US" sz="1100" b="1" dirty="0" err="1"/>
              <a:t>i</a:t>
            </a:r>
            <a:r>
              <a:rPr lang="en-US" sz="1100" b="1" dirty="0"/>
              <a:t>][0]],</a:t>
            </a:r>
          </a:p>
          <a:p>
            <a:pPr marL="0" indent="0">
              <a:spcBef>
                <a:spcPts val="0"/>
              </a:spcBef>
              <a:buNone/>
            </a:pPr>
            <a:r>
              <a:rPr lang="en-US" sz="1100" b="1" dirty="0"/>
              <a:t>                              verts[faces[</a:t>
            </a:r>
            <a:r>
              <a:rPr lang="en-US" sz="1100" b="1" dirty="0" err="1"/>
              <a:t>i</a:t>
            </a:r>
            <a:r>
              <a:rPr lang="en-US" sz="1100" b="1" dirty="0"/>
              <a:t>][1]],</a:t>
            </a:r>
          </a:p>
          <a:p>
            <a:pPr marL="0" indent="0">
              <a:spcBef>
                <a:spcPts val="0"/>
              </a:spcBef>
              <a:buNone/>
            </a:pPr>
            <a:r>
              <a:rPr lang="en-US" sz="1100" b="1" dirty="0"/>
              <a:t>                              verts[faces[</a:t>
            </a:r>
            <a:r>
              <a:rPr lang="en-US" sz="1100" b="1" dirty="0" err="1"/>
              <a:t>i</a:t>
            </a:r>
            <a:r>
              <a:rPr lang="en-US" sz="1100" b="1" dirty="0"/>
              <a:t>][2]]))</a:t>
            </a:r>
          </a:p>
        </p:txBody>
      </p:sp>
      <p:sp>
        <p:nvSpPr>
          <p:cNvPr id="18" name="Arrow: Right 17">
            <a:extLst>
              <a:ext uri="{FF2B5EF4-FFF2-40B4-BE49-F238E27FC236}">
                <a16:creationId xmlns:a16="http://schemas.microsoft.com/office/drawing/2014/main" id="{A3FB0B0F-6B50-48E0-9551-57435695D348}"/>
              </a:ext>
            </a:extLst>
          </p:cNvPr>
          <p:cNvSpPr/>
          <p:nvPr/>
        </p:nvSpPr>
        <p:spPr>
          <a:xfrm rot="19622972">
            <a:off x="2875903" y="2497489"/>
            <a:ext cx="1926492" cy="142793"/>
          </a:xfrm>
          <a:prstGeom prst="rightArrow">
            <a:avLst>
              <a:gd name="adj1" fmla="val 50000"/>
              <a:gd name="adj2" fmla="val 19904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EE2E0255-C7FF-4B90-8EFE-FAE92B51FF3F}"/>
              </a:ext>
            </a:extLst>
          </p:cNvPr>
          <p:cNvSpPr txBox="1">
            <a:spLocks/>
          </p:cNvSpPr>
          <p:nvPr/>
        </p:nvSpPr>
        <p:spPr>
          <a:xfrm>
            <a:off x="4111388" y="3788108"/>
            <a:ext cx="4428931" cy="264163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spcBef>
                <a:spcPts val="0"/>
              </a:spcBef>
              <a:buNone/>
            </a:pPr>
            <a:r>
              <a:rPr lang="en-US" sz="1100" b="1" dirty="0"/>
              <a:t>## sample a fixed number (k) of points</a:t>
            </a:r>
          </a:p>
          <a:p>
            <a:pPr marL="0" indent="0">
              <a:spcBef>
                <a:spcPts val="0"/>
              </a:spcBef>
              <a:buNone/>
            </a:pPr>
            <a:r>
              <a:rPr lang="en-US" sz="1100" b="1" dirty="0"/>
              <a:t>k = 3000</a:t>
            </a:r>
          </a:p>
          <a:p>
            <a:pPr marL="0" indent="0">
              <a:spcBef>
                <a:spcPts val="0"/>
              </a:spcBef>
              <a:buNone/>
            </a:pPr>
            <a:r>
              <a:rPr lang="en-US" sz="1100" b="1" dirty="0" err="1"/>
              <a:t>sampled_faces</a:t>
            </a:r>
            <a:r>
              <a:rPr lang="en-US" sz="1100" b="1" dirty="0"/>
              <a:t> = (</a:t>
            </a:r>
            <a:r>
              <a:rPr lang="en-US" sz="1100" b="1" dirty="0" err="1"/>
              <a:t>random.choices</a:t>
            </a:r>
            <a:r>
              <a:rPr lang="en-US" sz="1100" b="1" dirty="0"/>
              <a:t>(faces, weights=</a:t>
            </a:r>
            <a:r>
              <a:rPr lang="en-US" sz="1100" b="1" dirty="0" err="1"/>
              <a:t>areas,k</a:t>
            </a:r>
            <a:r>
              <a:rPr lang="en-US" sz="1100" b="1" dirty="0"/>
              <a:t>=k))</a:t>
            </a:r>
          </a:p>
          <a:p>
            <a:pPr marL="0" indent="0">
              <a:spcBef>
                <a:spcPts val="0"/>
              </a:spcBef>
              <a:buNone/>
            </a:pPr>
            <a:r>
              <a:rPr lang="en-US" sz="1100" b="1" dirty="0"/>
              <a:t>def </a:t>
            </a:r>
            <a:r>
              <a:rPr lang="en-US" sz="1100" b="1" dirty="0" err="1"/>
              <a:t>sample_point</a:t>
            </a:r>
            <a:r>
              <a:rPr lang="en-US" sz="1100" b="1" dirty="0"/>
              <a:t>(pt1, pt2, pt3):</a:t>
            </a:r>
          </a:p>
          <a:p>
            <a:pPr marL="0" indent="0">
              <a:spcBef>
                <a:spcPts val="0"/>
              </a:spcBef>
              <a:buNone/>
            </a:pPr>
            <a:r>
              <a:rPr lang="en-US" sz="1100" b="1" dirty="0"/>
              <a:t>    s, t = sorted([</a:t>
            </a:r>
            <a:r>
              <a:rPr lang="en-US" sz="1100" b="1" dirty="0" err="1"/>
              <a:t>random.random</a:t>
            </a:r>
            <a:r>
              <a:rPr lang="en-US" sz="1100" b="1" dirty="0"/>
              <a:t>(), </a:t>
            </a:r>
            <a:r>
              <a:rPr lang="en-US" sz="1100" b="1" dirty="0" err="1"/>
              <a:t>random.random</a:t>
            </a:r>
            <a:r>
              <a:rPr lang="en-US" sz="1100" b="1" dirty="0"/>
              <a:t>()])</a:t>
            </a:r>
          </a:p>
          <a:p>
            <a:pPr marL="0" indent="0">
              <a:spcBef>
                <a:spcPts val="0"/>
              </a:spcBef>
              <a:buNone/>
            </a:pPr>
            <a:r>
              <a:rPr lang="en-US" sz="1100" b="1" dirty="0"/>
              <a:t>    f = lambda i: s * pt1[</a:t>
            </a:r>
            <a:r>
              <a:rPr lang="en-US" sz="1100" b="1" dirty="0" err="1"/>
              <a:t>i</a:t>
            </a:r>
            <a:r>
              <a:rPr lang="en-US" sz="1100" b="1" dirty="0"/>
              <a:t>] + (t-s) * pt2[</a:t>
            </a:r>
            <a:r>
              <a:rPr lang="en-US" sz="1100" b="1" dirty="0" err="1"/>
              <a:t>i</a:t>
            </a:r>
            <a:r>
              <a:rPr lang="en-US" sz="1100" b="1" dirty="0"/>
              <a:t>] + (1-t) * pt3[</a:t>
            </a:r>
            <a:r>
              <a:rPr lang="en-US" sz="1100" b="1" dirty="0" err="1"/>
              <a:t>i</a:t>
            </a:r>
            <a:r>
              <a:rPr lang="en-US" sz="1100" b="1" dirty="0"/>
              <a:t>]</a:t>
            </a:r>
          </a:p>
          <a:p>
            <a:pPr marL="0" indent="0">
              <a:spcBef>
                <a:spcPts val="0"/>
              </a:spcBef>
              <a:buNone/>
            </a:pPr>
            <a:r>
              <a:rPr lang="en-US" sz="1100" b="1" dirty="0"/>
              <a:t>    return (f(0), f(1), f(2))</a:t>
            </a:r>
          </a:p>
          <a:p>
            <a:pPr marL="0" indent="0">
              <a:spcBef>
                <a:spcPts val="0"/>
              </a:spcBef>
              <a:buNone/>
            </a:pPr>
            <a:r>
              <a:rPr lang="en-US" sz="1100" b="1" dirty="0"/>
              <a:t> </a:t>
            </a:r>
          </a:p>
          <a:p>
            <a:pPr marL="0" indent="0">
              <a:spcBef>
                <a:spcPts val="0"/>
              </a:spcBef>
              <a:buNone/>
            </a:pPr>
            <a:r>
              <a:rPr lang="en-US" sz="1100" b="1" dirty="0" err="1"/>
              <a:t>pointcloud</a:t>
            </a:r>
            <a:r>
              <a:rPr lang="en-US" sz="1100" b="1" dirty="0"/>
              <a:t> = </a:t>
            </a:r>
            <a:r>
              <a:rPr lang="en-US" sz="1100" b="1" dirty="0" err="1"/>
              <a:t>np.zeros</a:t>
            </a:r>
            <a:r>
              <a:rPr lang="en-US" sz="1100" b="1" dirty="0"/>
              <a:t>((k, 3))</a:t>
            </a:r>
          </a:p>
          <a:p>
            <a:pPr marL="0" indent="0">
              <a:spcBef>
                <a:spcPts val="0"/>
              </a:spcBef>
              <a:buNone/>
            </a:pPr>
            <a:endParaRPr lang="en-US" sz="1100" b="1" dirty="0"/>
          </a:p>
          <a:p>
            <a:pPr marL="0" indent="0">
              <a:spcBef>
                <a:spcPts val="0"/>
              </a:spcBef>
              <a:buNone/>
            </a:pPr>
            <a:r>
              <a:rPr lang="en-US" sz="1100" b="1" dirty="0"/>
              <a:t>for </a:t>
            </a:r>
            <a:r>
              <a:rPr lang="en-US" sz="1100" b="1" dirty="0" err="1"/>
              <a:t>i</a:t>
            </a:r>
            <a:r>
              <a:rPr lang="en-US" sz="1100" b="1" dirty="0"/>
              <a:t> in range(</a:t>
            </a:r>
            <a:r>
              <a:rPr lang="en-US" sz="1100" b="1" dirty="0" err="1"/>
              <a:t>len</a:t>
            </a:r>
            <a:r>
              <a:rPr lang="en-US" sz="1100" b="1" dirty="0"/>
              <a:t>(</a:t>
            </a:r>
            <a:r>
              <a:rPr lang="en-US" sz="1100" b="1" dirty="0" err="1"/>
              <a:t>sampled_faces</a:t>
            </a:r>
            <a:r>
              <a:rPr lang="en-US" sz="1100" b="1" dirty="0"/>
              <a:t>)):</a:t>
            </a:r>
          </a:p>
          <a:p>
            <a:pPr marL="0" indent="0">
              <a:spcBef>
                <a:spcPts val="0"/>
              </a:spcBef>
              <a:buNone/>
            </a:pPr>
            <a:r>
              <a:rPr lang="en-US" sz="1100" b="1" dirty="0"/>
              <a:t>    </a:t>
            </a:r>
            <a:r>
              <a:rPr lang="en-US" sz="1100" b="1" dirty="0" err="1"/>
              <a:t>pointcloud</a:t>
            </a:r>
            <a:r>
              <a:rPr lang="en-US" sz="1100" b="1" dirty="0"/>
              <a:t>[</a:t>
            </a:r>
            <a:r>
              <a:rPr lang="en-US" sz="1100" b="1" dirty="0" err="1"/>
              <a:t>i</a:t>
            </a:r>
            <a:r>
              <a:rPr lang="en-US" sz="1100" b="1" dirty="0"/>
              <a:t>] = (</a:t>
            </a:r>
            <a:r>
              <a:rPr lang="en-US" sz="1100" b="1" dirty="0" err="1"/>
              <a:t>sample_point</a:t>
            </a:r>
            <a:r>
              <a:rPr lang="en-US" sz="1100" b="1" dirty="0"/>
              <a:t>(verts[</a:t>
            </a:r>
            <a:r>
              <a:rPr lang="en-US" sz="1100" b="1" dirty="0" err="1"/>
              <a:t>sampled_faces</a:t>
            </a:r>
            <a:r>
              <a:rPr lang="en-US" sz="1100" b="1" dirty="0"/>
              <a:t>[</a:t>
            </a:r>
            <a:r>
              <a:rPr lang="en-US" sz="1100" b="1" dirty="0" err="1"/>
              <a:t>i</a:t>
            </a:r>
            <a:r>
              <a:rPr lang="en-US" sz="1100" b="1" dirty="0"/>
              <a:t>][0]],</a:t>
            </a:r>
          </a:p>
          <a:p>
            <a:pPr marL="0" indent="0">
              <a:spcBef>
                <a:spcPts val="0"/>
              </a:spcBef>
              <a:buNone/>
            </a:pPr>
            <a:r>
              <a:rPr lang="en-US" sz="1100" b="1" dirty="0"/>
              <a:t>                                  verts[</a:t>
            </a:r>
            <a:r>
              <a:rPr lang="en-US" sz="1100" b="1" dirty="0" err="1"/>
              <a:t>sampled_faces</a:t>
            </a:r>
            <a:r>
              <a:rPr lang="en-US" sz="1100" b="1" dirty="0"/>
              <a:t>[</a:t>
            </a:r>
            <a:r>
              <a:rPr lang="en-US" sz="1100" b="1" dirty="0" err="1"/>
              <a:t>i</a:t>
            </a:r>
            <a:r>
              <a:rPr lang="en-US" sz="1100" b="1" dirty="0"/>
              <a:t>][1]],</a:t>
            </a:r>
          </a:p>
          <a:p>
            <a:pPr marL="0" indent="0">
              <a:spcBef>
                <a:spcPts val="0"/>
              </a:spcBef>
              <a:buNone/>
            </a:pPr>
            <a:r>
              <a:rPr lang="en-US" sz="1100" b="1" dirty="0"/>
              <a:t>                                  verts[</a:t>
            </a:r>
            <a:r>
              <a:rPr lang="en-US" sz="1100" b="1" dirty="0" err="1"/>
              <a:t>sampled_faces</a:t>
            </a:r>
            <a:r>
              <a:rPr lang="en-US" sz="1100" b="1" dirty="0"/>
              <a:t>[</a:t>
            </a:r>
            <a:r>
              <a:rPr lang="en-US" sz="1100" b="1" dirty="0" err="1"/>
              <a:t>i</a:t>
            </a:r>
            <a:r>
              <a:rPr lang="en-US" sz="1100" b="1" dirty="0"/>
              <a:t>][2]]))</a:t>
            </a:r>
          </a:p>
        </p:txBody>
      </p:sp>
      <p:sp>
        <p:nvSpPr>
          <p:cNvPr id="21" name="Arrow: Right 20">
            <a:extLst>
              <a:ext uri="{FF2B5EF4-FFF2-40B4-BE49-F238E27FC236}">
                <a16:creationId xmlns:a16="http://schemas.microsoft.com/office/drawing/2014/main" id="{12203335-1D21-454F-A262-6C955EFD7AF1}"/>
              </a:ext>
            </a:extLst>
          </p:cNvPr>
          <p:cNvSpPr/>
          <p:nvPr/>
        </p:nvSpPr>
        <p:spPr>
          <a:xfrm rot="19704938">
            <a:off x="3212430" y="5139993"/>
            <a:ext cx="1092201" cy="187657"/>
          </a:xfrm>
          <a:prstGeom prst="rightArrow">
            <a:avLst>
              <a:gd name="adj1" fmla="val 50000"/>
              <a:gd name="adj2" fmla="val 19904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8DE04E0-7554-43AF-A5DF-E018062E9652}"/>
              </a:ext>
            </a:extLst>
          </p:cNvPr>
          <p:cNvSpPr txBox="1"/>
          <p:nvPr/>
        </p:nvSpPr>
        <p:spPr>
          <a:xfrm>
            <a:off x="8994559" y="623357"/>
            <a:ext cx="1340528" cy="523220"/>
          </a:xfrm>
          <a:prstGeom prst="rect">
            <a:avLst/>
          </a:prstGeom>
          <a:noFill/>
        </p:spPr>
        <p:txBody>
          <a:bodyPr wrap="square" rtlCol="0">
            <a:spAutoFit/>
          </a:bodyPr>
          <a:lstStyle/>
          <a:p>
            <a:r>
              <a:rPr lang="en-US" sz="2800" dirty="0"/>
              <a:t>Result:</a:t>
            </a:r>
          </a:p>
        </p:txBody>
      </p:sp>
      <p:sp>
        <p:nvSpPr>
          <p:cNvPr id="23" name="TextBox 22">
            <a:extLst>
              <a:ext uri="{FF2B5EF4-FFF2-40B4-BE49-F238E27FC236}">
                <a16:creationId xmlns:a16="http://schemas.microsoft.com/office/drawing/2014/main" id="{91C78D6F-6EB6-444A-B959-D87DF0FEE7E2}"/>
              </a:ext>
            </a:extLst>
          </p:cNvPr>
          <p:cNvSpPr txBox="1"/>
          <p:nvPr/>
        </p:nvSpPr>
        <p:spPr>
          <a:xfrm>
            <a:off x="3758530" y="6474594"/>
            <a:ext cx="6189563" cy="338554"/>
          </a:xfrm>
          <a:prstGeom prst="rect">
            <a:avLst/>
          </a:prstGeom>
          <a:noFill/>
        </p:spPr>
        <p:txBody>
          <a:bodyPr wrap="square" rtlCol="0">
            <a:spAutoFit/>
          </a:bodyPr>
          <a:lstStyle/>
          <a:p>
            <a:r>
              <a:rPr lang="en-US" sz="800" dirty="0"/>
              <a:t>Ref: visit </a:t>
            </a:r>
            <a:r>
              <a:rPr lang="en-US" sz="800" dirty="0" err="1"/>
              <a:t>PointNet</a:t>
            </a:r>
            <a:r>
              <a:rPr lang="en-US" sz="800" dirty="0"/>
              <a:t> for more code</a:t>
            </a:r>
          </a:p>
          <a:p>
            <a:r>
              <a:rPr lang="en-US" sz="800" dirty="0"/>
              <a:t>Source: https://github.com/nikitakaraevv/pointnet/blob/master/nbs/PointNetClass.ipynb</a:t>
            </a:r>
          </a:p>
        </p:txBody>
      </p:sp>
    </p:spTree>
    <p:extLst>
      <p:ext uri="{BB962C8B-B14F-4D97-AF65-F5344CB8AC3E}">
        <p14:creationId xmlns:p14="http://schemas.microsoft.com/office/powerpoint/2010/main" val="969348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3C7BB-48E9-467C-BE3B-038B63335595}"/>
              </a:ext>
            </a:extLst>
          </p:cNvPr>
          <p:cNvSpPr>
            <a:spLocks noGrp="1"/>
          </p:cNvSpPr>
          <p:nvPr>
            <p:ph type="title"/>
          </p:nvPr>
        </p:nvSpPr>
        <p:spPr/>
        <p:txBody>
          <a:bodyPr/>
          <a:lstStyle/>
          <a:p>
            <a:r>
              <a:rPr lang="en-US" b="1" dirty="0"/>
              <a:t>Normalizing by shape:</a:t>
            </a:r>
            <a:endParaRPr lang="en-US" dirty="0"/>
          </a:p>
        </p:txBody>
      </p:sp>
      <p:sp>
        <p:nvSpPr>
          <p:cNvPr id="3" name="Content Placeholder 2">
            <a:extLst>
              <a:ext uri="{FF2B5EF4-FFF2-40B4-BE49-F238E27FC236}">
                <a16:creationId xmlns:a16="http://schemas.microsoft.com/office/drawing/2014/main" id="{46539D53-93FF-4101-A1AC-FC88DB2801A5}"/>
              </a:ext>
            </a:extLst>
          </p:cNvPr>
          <p:cNvSpPr>
            <a:spLocks noGrp="1"/>
          </p:cNvSpPr>
          <p:nvPr>
            <p:ph idx="1"/>
          </p:nvPr>
        </p:nvSpPr>
        <p:spPr>
          <a:xfrm>
            <a:off x="1145035" y="1493081"/>
            <a:ext cx="5922639" cy="4795752"/>
          </a:xfrm>
        </p:spPr>
        <p:txBody>
          <a:bodyPr/>
          <a:lstStyle/>
          <a:p>
            <a:r>
              <a:rPr lang="en-US" dirty="0"/>
              <a:t>Problem: </a:t>
            </a:r>
            <a:endParaRPr lang="en-US" b="1" dirty="0"/>
          </a:p>
          <a:p>
            <a:pPr marL="0" indent="0">
              <a:buNone/>
            </a:pPr>
            <a:r>
              <a:rPr lang="en-US" dirty="0"/>
              <a:t>	Identical </a:t>
            </a:r>
            <a:r>
              <a:rPr lang="en-US" b="1" dirty="0"/>
              <a:t>objects can have different sizes</a:t>
            </a:r>
            <a:r>
              <a:rPr lang="en-US" dirty="0"/>
              <a:t> and can be placed </a:t>
            </a:r>
            <a:r>
              <a:rPr lang="en-US" b="1" dirty="0"/>
              <a:t>in different parts of coordinate system</a:t>
            </a:r>
            <a:r>
              <a:rPr lang="en-US" dirty="0"/>
              <a:t>.</a:t>
            </a:r>
          </a:p>
          <a:p>
            <a:pPr marL="0" indent="0">
              <a:buNone/>
            </a:pPr>
            <a:endParaRPr lang="en-US" dirty="0"/>
          </a:p>
          <a:p>
            <a:r>
              <a:rPr lang="en-US" dirty="0"/>
              <a:t>Solution:</a:t>
            </a:r>
          </a:p>
          <a:p>
            <a:r>
              <a:rPr lang="en-US" dirty="0"/>
              <a:t>1. </a:t>
            </a:r>
            <a:r>
              <a:rPr lang="en-US" b="1" dirty="0"/>
              <a:t>Translate</a:t>
            </a:r>
            <a:r>
              <a:rPr lang="en-US" dirty="0"/>
              <a:t> the object </a:t>
            </a:r>
            <a:r>
              <a:rPr lang="en-US" b="1" dirty="0"/>
              <a:t>to the origin</a:t>
            </a:r>
            <a:r>
              <a:rPr lang="en-US" dirty="0"/>
              <a:t> by subtracting mean from all its points</a:t>
            </a:r>
          </a:p>
          <a:p>
            <a:r>
              <a:rPr lang="en-US" dirty="0"/>
              <a:t>2. divide some number to make all points lies in range 0~1</a:t>
            </a:r>
          </a:p>
        </p:txBody>
      </p:sp>
      <p:sp>
        <p:nvSpPr>
          <p:cNvPr id="4" name="Title 1">
            <a:extLst>
              <a:ext uri="{FF2B5EF4-FFF2-40B4-BE49-F238E27FC236}">
                <a16:creationId xmlns:a16="http://schemas.microsoft.com/office/drawing/2014/main" id="{B2D5F2B0-5487-48CF-B4A4-3C3AA6690636}"/>
              </a:ext>
            </a:extLst>
          </p:cNvPr>
          <p:cNvSpPr txBox="1">
            <a:spLocks/>
          </p:cNvSpPr>
          <p:nvPr/>
        </p:nvSpPr>
        <p:spPr>
          <a:xfrm>
            <a:off x="0" y="0"/>
            <a:ext cx="3405673" cy="68113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bg2">
                    <a:lumMod val="40000"/>
                    <a:lumOff val="60000"/>
                  </a:schemeClr>
                </a:solidFill>
              </a:rPr>
              <a:t>Data preprocessing</a:t>
            </a:r>
          </a:p>
        </p:txBody>
      </p:sp>
      <p:pic>
        <p:nvPicPr>
          <p:cNvPr id="5" name="Picture 4">
            <a:extLst>
              <a:ext uri="{FF2B5EF4-FFF2-40B4-BE49-F238E27FC236}">
                <a16:creationId xmlns:a16="http://schemas.microsoft.com/office/drawing/2014/main" id="{87B4B3D1-82DA-4844-8C43-DF40EEC67A77}"/>
              </a:ext>
            </a:extLst>
          </p:cNvPr>
          <p:cNvPicPr>
            <a:picLocks noChangeAspect="1"/>
          </p:cNvPicPr>
          <p:nvPr/>
        </p:nvPicPr>
        <p:blipFill>
          <a:blip r:embed="rId2"/>
          <a:stretch>
            <a:fillRect/>
          </a:stretch>
        </p:blipFill>
        <p:spPr>
          <a:xfrm>
            <a:off x="8313016" y="4472118"/>
            <a:ext cx="3878983" cy="2385882"/>
          </a:xfrm>
          <a:prstGeom prst="rect">
            <a:avLst/>
          </a:prstGeom>
        </p:spPr>
      </p:pic>
      <p:sp>
        <p:nvSpPr>
          <p:cNvPr id="7" name="Content Placeholder 2">
            <a:extLst>
              <a:ext uri="{FF2B5EF4-FFF2-40B4-BE49-F238E27FC236}">
                <a16:creationId xmlns:a16="http://schemas.microsoft.com/office/drawing/2014/main" id="{586DEB99-7C2B-41BA-B66D-DF00F709881C}"/>
              </a:ext>
            </a:extLst>
          </p:cNvPr>
          <p:cNvSpPr txBox="1">
            <a:spLocks/>
          </p:cNvSpPr>
          <p:nvPr/>
        </p:nvSpPr>
        <p:spPr>
          <a:xfrm>
            <a:off x="8503740" y="3429000"/>
            <a:ext cx="2575249" cy="7738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endParaRPr lang="en-US" dirty="0"/>
          </a:p>
        </p:txBody>
      </p:sp>
      <p:pic>
        <p:nvPicPr>
          <p:cNvPr id="8" name="Content Placeholder 4">
            <a:extLst>
              <a:ext uri="{FF2B5EF4-FFF2-40B4-BE49-F238E27FC236}">
                <a16:creationId xmlns:a16="http://schemas.microsoft.com/office/drawing/2014/main" id="{EEE76877-ACD7-4D9D-8BAD-27FDC39432FA}"/>
              </a:ext>
            </a:extLst>
          </p:cNvPr>
          <p:cNvPicPr>
            <a:picLocks noChangeAspect="1"/>
          </p:cNvPicPr>
          <p:nvPr/>
        </p:nvPicPr>
        <p:blipFill>
          <a:blip r:embed="rId3"/>
          <a:stretch>
            <a:fillRect/>
          </a:stretch>
        </p:blipFill>
        <p:spPr>
          <a:xfrm>
            <a:off x="8313018" y="1152983"/>
            <a:ext cx="3878982" cy="2152835"/>
          </a:xfrm>
          <a:prstGeom prst="rect">
            <a:avLst/>
          </a:prstGeom>
        </p:spPr>
      </p:pic>
      <p:sp>
        <p:nvSpPr>
          <p:cNvPr id="9" name="Arrow: Down 8">
            <a:extLst>
              <a:ext uri="{FF2B5EF4-FFF2-40B4-BE49-F238E27FC236}">
                <a16:creationId xmlns:a16="http://schemas.microsoft.com/office/drawing/2014/main" id="{6C259CD7-24EA-49F0-8BEA-7435168F3C2C}"/>
              </a:ext>
            </a:extLst>
          </p:cNvPr>
          <p:cNvSpPr/>
          <p:nvPr/>
        </p:nvSpPr>
        <p:spPr>
          <a:xfrm>
            <a:off x="10050834" y="3305142"/>
            <a:ext cx="488272" cy="1166976"/>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2005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B7D4A-38F6-4815-A057-E2C8513C3B51}"/>
              </a:ext>
            </a:extLst>
          </p:cNvPr>
          <p:cNvSpPr>
            <a:spLocks noGrp="1"/>
          </p:cNvSpPr>
          <p:nvPr>
            <p:ph type="title"/>
          </p:nvPr>
        </p:nvSpPr>
        <p:spPr/>
        <p:txBody>
          <a:bodyPr/>
          <a:lstStyle/>
          <a:p>
            <a:r>
              <a:rPr lang="en-US" dirty="0"/>
              <a:t>Rotate and add noise:</a:t>
            </a:r>
          </a:p>
        </p:txBody>
      </p:sp>
      <p:sp>
        <p:nvSpPr>
          <p:cNvPr id="3" name="Content Placeholder 2">
            <a:extLst>
              <a:ext uri="{FF2B5EF4-FFF2-40B4-BE49-F238E27FC236}">
                <a16:creationId xmlns:a16="http://schemas.microsoft.com/office/drawing/2014/main" id="{30289999-91A8-43A5-BFF0-71EDD327A70E}"/>
              </a:ext>
            </a:extLst>
          </p:cNvPr>
          <p:cNvSpPr>
            <a:spLocks noGrp="1"/>
          </p:cNvSpPr>
          <p:nvPr>
            <p:ph idx="1"/>
          </p:nvPr>
        </p:nvSpPr>
        <p:spPr>
          <a:xfrm>
            <a:off x="556112" y="1749582"/>
            <a:ext cx="3170108" cy="3358836"/>
          </a:xfrm>
        </p:spPr>
        <p:txBody>
          <a:bodyPr>
            <a:normAutofit/>
          </a:bodyPr>
          <a:lstStyle/>
          <a:p>
            <a:r>
              <a:rPr lang="en-US" b="1" dirty="0"/>
              <a:t>1. randomly rotate</a:t>
            </a:r>
            <a:r>
              <a:rPr lang="en-US" dirty="0"/>
              <a:t> objects for some degree for all training data</a:t>
            </a:r>
          </a:p>
          <a:p>
            <a:r>
              <a:rPr lang="en-US" dirty="0"/>
              <a:t>2. add a random noise (range 0~0.02) to each point</a:t>
            </a:r>
          </a:p>
        </p:txBody>
      </p:sp>
      <p:sp>
        <p:nvSpPr>
          <p:cNvPr id="4" name="Title 1">
            <a:extLst>
              <a:ext uri="{FF2B5EF4-FFF2-40B4-BE49-F238E27FC236}">
                <a16:creationId xmlns:a16="http://schemas.microsoft.com/office/drawing/2014/main" id="{DCBC8726-F6E5-4C11-A3E0-F0F500042426}"/>
              </a:ext>
            </a:extLst>
          </p:cNvPr>
          <p:cNvSpPr txBox="1">
            <a:spLocks/>
          </p:cNvSpPr>
          <p:nvPr/>
        </p:nvSpPr>
        <p:spPr>
          <a:xfrm>
            <a:off x="0" y="0"/>
            <a:ext cx="3405673" cy="68113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bg2">
                    <a:lumMod val="40000"/>
                    <a:lumOff val="60000"/>
                  </a:schemeClr>
                </a:solidFill>
              </a:rPr>
              <a:t>Data preprocessing</a:t>
            </a:r>
          </a:p>
        </p:txBody>
      </p:sp>
      <p:pic>
        <p:nvPicPr>
          <p:cNvPr id="5" name="Picture 4">
            <a:extLst>
              <a:ext uri="{FF2B5EF4-FFF2-40B4-BE49-F238E27FC236}">
                <a16:creationId xmlns:a16="http://schemas.microsoft.com/office/drawing/2014/main" id="{E1FA525A-1812-4CB5-943F-DA5B6FF45ECC}"/>
              </a:ext>
            </a:extLst>
          </p:cNvPr>
          <p:cNvPicPr>
            <a:picLocks noChangeAspect="1"/>
          </p:cNvPicPr>
          <p:nvPr/>
        </p:nvPicPr>
        <p:blipFill>
          <a:blip r:embed="rId2"/>
          <a:stretch>
            <a:fillRect/>
          </a:stretch>
        </p:blipFill>
        <p:spPr>
          <a:xfrm>
            <a:off x="7184570" y="4136220"/>
            <a:ext cx="5007429" cy="2721780"/>
          </a:xfrm>
          <a:prstGeom prst="rect">
            <a:avLst/>
          </a:prstGeom>
        </p:spPr>
      </p:pic>
      <p:pic>
        <p:nvPicPr>
          <p:cNvPr id="6" name="Picture 5">
            <a:extLst>
              <a:ext uri="{FF2B5EF4-FFF2-40B4-BE49-F238E27FC236}">
                <a16:creationId xmlns:a16="http://schemas.microsoft.com/office/drawing/2014/main" id="{3B4AB74B-1123-41DD-8EBA-F1EC09525C97}"/>
              </a:ext>
            </a:extLst>
          </p:cNvPr>
          <p:cNvPicPr>
            <a:picLocks noChangeAspect="1"/>
          </p:cNvPicPr>
          <p:nvPr/>
        </p:nvPicPr>
        <p:blipFill>
          <a:blip r:embed="rId3"/>
          <a:stretch>
            <a:fillRect/>
          </a:stretch>
        </p:blipFill>
        <p:spPr>
          <a:xfrm>
            <a:off x="3863759" y="2155256"/>
            <a:ext cx="4801270" cy="2953162"/>
          </a:xfrm>
          <a:prstGeom prst="rect">
            <a:avLst/>
          </a:prstGeom>
        </p:spPr>
      </p:pic>
      <p:sp>
        <p:nvSpPr>
          <p:cNvPr id="7" name="Content Placeholder 2">
            <a:extLst>
              <a:ext uri="{FF2B5EF4-FFF2-40B4-BE49-F238E27FC236}">
                <a16:creationId xmlns:a16="http://schemas.microsoft.com/office/drawing/2014/main" id="{CD0146EE-48EC-4C93-9421-66A20CB29895}"/>
              </a:ext>
            </a:extLst>
          </p:cNvPr>
          <p:cNvSpPr txBox="1">
            <a:spLocks/>
          </p:cNvSpPr>
          <p:nvPr/>
        </p:nvSpPr>
        <p:spPr>
          <a:xfrm>
            <a:off x="4467501" y="1652817"/>
            <a:ext cx="3256998" cy="5024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b="1" dirty="0"/>
              <a:t>Before adding noise</a:t>
            </a:r>
            <a:endParaRPr lang="en-US" dirty="0"/>
          </a:p>
        </p:txBody>
      </p:sp>
      <p:sp>
        <p:nvSpPr>
          <p:cNvPr id="8" name="Content Placeholder 2">
            <a:extLst>
              <a:ext uri="{FF2B5EF4-FFF2-40B4-BE49-F238E27FC236}">
                <a16:creationId xmlns:a16="http://schemas.microsoft.com/office/drawing/2014/main" id="{B354FC7F-5FE8-4AAE-A014-331DB005615E}"/>
              </a:ext>
            </a:extLst>
          </p:cNvPr>
          <p:cNvSpPr txBox="1">
            <a:spLocks/>
          </p:cNvSpPr>
          <p:nvPr/>
        </p:nvSpPr>
        <p:spPr>
          <a:xfrm>
            <a:off x="8343332" y="3633781"/>
            <a:ext cx="3256998" cy="5024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b="1" dirty="0"/>
              <a:t>After adding noise</a:t>
            </a:r>
            <a:endParaRPr lang="en-US" dirty="0"/>
          </a:p>
        </p:txBody>
      </p:sp>
    </p:spTree>
    <p:extLst>
      <p:ext uri="{BB962C8B-B14F-4D97-AF65-F5344CB8AC3E}">
        <p14:creationId xmlns:p14="http://schemas.microsoft.com/office/powerpoint/2010/main" val="321441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1ABA9-B877-49C4-BA86-FBF82B840FE3}"/>
              </a:ext>
            </a:extLst>
          </p:cNvPr>
          <p:cNvSpPr>
            <a:spLocks noGrp="1"/>
          </p:cNvSpPr>
          <p:nvPr>
            <p:ph type="title"/>
          </p:nvPr>
        </p:nvSpPr>
        <p:spPr/>
        <p:txBody>
          <a:bodyPr/>
          <a:lstStyle/>
          <a:p>
            <a:r>
              <a:rPr lang="en-US" dirty="0"/>
              <a:t>Model Design:</a:t>
            </a:r>
          </a:p>
        </p:txBody>
      </p:sp>
      <p:sp>
        <p:nvSpPr>
          <p:cNvPr id="3" name="Content Placeholder 2">
            <a:extLst>
              <a:ext uri="{FF2B5EF4-FFF2-40B4-BE49-F238E27FC236}">
                <a16:creationId xmlns:a16="http://schemas.microsoft.com/office/drawing/2014/main" id="{817DFF42-6E69-44E8-8390-62C9D4DCF33B}"/>
              </a:ext>
            </a:extLst>
          </p:cNvPr>
          <p:cNvSpPr>
            <a:spLocks noGrp="1"/>
          </p:cNvSpPr>
          <p:nvPr>
            <p:ph idx="1"/>
          </p:nvPr>
        </p:nvSpPr>
        <p:spPr>
          <a:xfrm>
            <a:off x="1104293" y="1331259"/>
            <a:ext cx="8946541" cy="4195481"/>
          </a:xfrm>
        </p:spPr>
        <p:txBody>
          <a:bodyPr/>
          <a:lstStyle/>
          <a:p>
            <a:r>
              <a:rPr lang="en-US" dirty="0"/>
              <a:t>The model for point cloud classification should have the following  properties:</a:t>
            </a:r>
          </a:p>
          <a:p>
            <a:r>
              <a:rPr lang="en-US" dirty="0"/>
              <a:t>1. Permutation Invariance</a:t>
            </a:r>
          </a:p>
          <a:p>
            <a:r>
              <a:rPr lang="en-US" dirty="0"/>
              <a:t>2. Transformation Invariance</a:t>
            </a:r>
          </a:p>
          <a:p>
            <a:r>
              <a:rPr lang="en-US" dirty="0"/>
              <a:t>So, in the next few slides, we will introduce:</a:t>
            </a:r>
          </a:p>
          <a:p>
            <a:r>
              <a:rPr lang="en-US" dirty="0"/>
              <a:t>1. how to use max pool to generate global feature, which is the signature of a model.</a:t>
            </a:r>
          </a:p>
          <a:p>
            <a:r>
              <a:rPr lang="en-US" dirty="0"/>
              <a:t>2. how to use T-Net to transform input data, which can achieve Transformation Invariance</a:t>
            </a:r>
          </a:p>
          <a:p>
            <a:r>
              <a:rPr lang="en-US" dirty="0"/>
              <a:t>3. the final model structure </a:t>
            </a:r>
          </a:p>
        </p:txBody>
      </p:sp>
    </p:spTree>
    <p:extLst>
      <p:ext uri="{BB962C8B-B14F-4D97-AF65-F5344CB8AC3E}">
        <p14:creationId xmlns:p14="http://schemas.microsoft.com/office/powerpoint/2010/main" val="2909398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6525C-A291-41CF-9B13-5AEA2A3990FA}"/>
              </a:ext>
            </a:extLst>
          </p:cNvPr>
          <p:cNvSpPr>
            <a:spLocks noGrp="1"/>
          </p:cNvSpPr>
          <p:nvPr>
            <p:ph type="title"/>
          </p:nvPr>
        </p:nvSpPr>
        <p:spPr>
          <a:xfrm>
            <a:off x="2689515" y="11573"/>
            <a:ext cx="9404723" cy="1400530"/>
          </a:xfrm>
        </p:spPr>
        <p:txBody>
          <a:bodyPr/>
          <a:lstStyle/>
          <a:p>
            <a:r>
              <a:rPr lang="en-US" dirty="0"/>
              <a:t>Permutation Invariance</a:t>
            </a:r>
          </a:p>
        </p:txBody>
      </p:sp>
      <p:sp>
        <p:nvSpPr>
          <p:cNvPr id="3" name="Content Placeholder 2">
            <a:extLst>
              <a:ext uri="{FF2B5EF4-FFF2-40B4-BE49-F238E27FC236}">
                <a16:creationId xmlns:a16="http://schemas.microsoft.com/office/drawing/2014/main" id="{7CA8221C-FFC7-45A4-B46E-06196F268691}"/>
              </a:ext>
            </a:extLst>
          </p:cNvPr>
          <p:cNvSpPr>
            <a:spLocks noGrp="1"/>
          </p:cNvSpPr>
          <p:nvPr>
            <p:ph idx="1"/>
          </p:nvPr>
        </p:nvSpPr>
        <p:spPr>
          <a:xfrm>
            <a:off x="382553" y="2239347"/>
            <a:ext cx="6647804" cy="4618653"/>
          </a:xfrm>
        </p:spPr>
        <p:txBody>
          <a:bodyPr>
            <a:normAutofit/>
          </a:bodyPr>
          <a:lstStyle/>
          <a:p>
            <a:r>
              <a:rPr lang="en-US" dirty="0"/>
              <a:t>Solution:</a:t>
            </a:r>
          </a:p>
          <a:p>
            <a:pPr marL="400050" lvl="1" indent="0">
              <a:buNone/>
            </a:pPr>
            <a:r>
              <a:rPr lang="en-US" dirty="0"/>
              <a:t>Use a symmetric function (which will return the same output regardless of the order of the input arguments)</a:t>
            </a:r>
          </a:p>
          <a:p>
            <a:pPr marL="400050" lvl="1" indent="0">
              <a:buNone/>
            </a:pPr>
            <a:r>
              <a:rPr lang="en-US" dirty="0"/>
              <a:t>To implement a symmetric functions:</a:t>
            </a:r>
          </a:p>
          <a:p>
            <a:pPr marL="400050" lvl="1" indent="0">
              <a:buNone/>
            </a:pPr>
            <a:r>
              <a:rPr lang="en-US" dirty="0"/>
              <a:t>1. we map n points to higher dimension(1024)</a:t>
            </a:r>
          </a:p>
          <a:p>
            <a:pPr marL="400050" lvl="1" indent="0">
              <a:buNone/>
            </a:pPr>
            <a:r>
              <a:rPr lang="en-US" dirty="0"/>
              <a:t>2. use max pool to capture the global feature</a:t>
            </a:r>
          </a:p>
          <a:p>
            <a:pPr marL="400050" lvl="1" indent="0">
              <a:buNone/>
            </a:pPr>
            <a:r>
              <a:rPr lang="en-US" dirty="0"/>
              <a:t>3. This global feature is used directly for classification</a:t>
            </a:r>
          </a:p>
          <a:p>
            <a:pPr marL="400050" lvl="1" indent="0">
              <a:buNone/>
            </a:pPr>
            <a:r>
              <a:rPr lang="en-US" dirty="0"/>
              <a:t>   </a:t>
            </a:r>
          </a:p>
        </p:txBody>
      </p:sp>
      <p:pic>
        <p:nvPicPr>
          <p:cNvPr id="1026" name="Picture 2" descr="Image for post">
            <a:extLst>
              <a:ext uri="{FF2B5EF4-FFF2-40B4-BE49-F238E27FC236}">
                <a16:creationId xmlns:a16="http://schemas.microsoft.com/office/drawing/2014/main" id="{F59E1CA6-97D9-453A-889A-2268C06E87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3029" y="2398221"/>
            <a:ext cx="4288971" cy="2499079"/>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C35831E3-AB23-4758-AFBF-E8EFE333B3D0}"/>
              </a:ext>
            </a:extLst>
          </p:cNvPr>
          <p:cNvSpPr txBox="1">
            <a:spLocks/>
          </p:cNvSpPr>
          <p:nvPr/>
        </p:nvSpPr>
        <p:spPr>
          <a:xfrm>
            <a:off x="382554" y="769893"/>
            <a:ext cx="11711683" cy="216670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Problem:</a:t>
            </a:r>
          </a:p>
          <a:p>
            <a:pPr marL="0" indent="0">
              <a:buNone/>
            </a:pPr>
            <a:r>
              <a:rPr lang="en-US" dirty="0"/>
              <a:t>	As point clouds are inherently unstructured data, the order of point so not say anything, </a:t>
            </a:r>
          </a:p>
          <a:p>
            <a:pPr marL="0" indent="0">
              <a:buNone/>
            </a:pPr>
            <a:r>
              <a:rPr lang="en-US" i="1" dirty="0"/>
              <a:t>	If we have N </a:t>
            </a:r>
            <a:r>
              <a:rPr lang="en-US" dirty="0"/>
              <a:t>data points, there are </a:t>
            </a:r>
            <a:r>
              <a:rPr lang="en-US" i="1" dirty="0"/>
              <a:t>N</a:t>
            </a:r>
            <a:r>
              <a:rPr lang="en-US" dirty="0"/>
              <a:t>! permutations all indicating the exact same object.</a:t>
            </a:r>
          </a:p>
        </p:txBody>
      </p:sp>
      <p:pic>
        <p:nvPicPr>
          <p:cNvPr id="1028" name="Picture 4" descr="Image for post">
            <a:extLst>
              <a:ext uri="{FF2B5EF4-FFF2-40B4-BE49-F238E27FC236}">
                <a16:creationId xmlns:a16="http://schemas.microsoft.com/office/drawing/2014/main" id="{18CAA9B7-9E97-4157-87BA-B26C0A6FCA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3028" y="4872891"/>
            <a:ext cx="4288972" cy="19735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E326797-0CF8-4F80-B2C0-964A292B2819}"/>
              </a:ext>
            </a:extLst>
          </p:cNvPr>
          <p:cNvSpPr txBox="1"/>
          <p:nvPr/>
        </p:nvSpPr>
        <p:spPr>
          <a:xfrm>
            <a:off x="3816219" y="6525628"/>
            <a:ext cx="6755363" cy="276999"/>
          </a:xfrm>
          <a:prstGeom prst="rect">
            <a:avLst/>
          </a:prstGeom>
          <a:noFill/>
        </p:spPr>
        <p:txBody>
          <a:bodyPr wrap="square" rtlCol="0">
            <a:spAutoFit/>
          </a:bodyPr>
          <a:lstStyle/>
          <a:p>
            <a:r>
              <a:rPr lang="en-US" sz="1200" dirty="0"/>
              <a:t>Ref: Empirical testing of symmetric functions (</a:t>
            </a:r>
            <a:r>
              <a:rPr lang="en-US" sz="1200" u="sng" dirty="0">
                <a:hlinkClick r:id="rId4"/>
              </a:rPr>
              <a:t>source</a:t>
            </a:r>
            <a:r>
              <a:rPr lang="en-US" sz="1200" dirty="0"/>
              <a:t>)</a:t>
            </a:r>
          </a:p>
        </p:txBody>
      </p:sp>
    </p:spTree>
    <p:extLst>
      <p:ext uri="{BB962C8B-B14F-4D97-AF65-F5344CB8AC3E}">
        <p14:creationId xmlns:p14="http://schemas.microsoft.com/office/powerpoint/2010/main" val="4098488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0C93E-6681-4EDD-8915-93C07E4BA828}"/>
              </a:ext>
            </a:extLst>
          </p:cNvPr>
          <p:cNvSpPr>
            <a:spLocks noGrp="1"/>
          </p:cNvSpPr>
          <p:nvPr>
            <p:ph type="title"/>
          </p:nvPr>
        </p:nvSpPr>
        <p:spPr>
          <a:xfrm>
            <a:off x="2257733" y="0"/>
            <a:ext cx="9404723" cy="1400530"/>
          </a:xfrm>
        </p:spPr>
        <p:txBody>
          <a:bodyPr/>
          <a:lstStyle/>
          <a:p>
            <a:r>
              <a:rPr lang="en-US" dirty="0"/>
              <a:t>Transformation Invariance</a:t>
            </a:r>
            <a:br>
              <a:rPr lang="en-US" dirty="0"/>
            </a:br>
            <a:endParaRPr lang="en-US" dirty="0"/>
          </a:p>
        </p:txBody>
      </p:sp>
      <p:sp>
        <p:nvSpPr>
          <p:cNvPr id="3" name="Content Placeholder 2">
            <a:extLst>
              <a:ext uri="{FF2B5EF4-FFF2-40B4-BE49-F238E27FC236}">
                <a16:creationId xmlns:a16="http://schemas.microsoft.com/office/drawing/2014/main" id="{70E6AFE0-F455-444E-AF13-BD94C6F24C10}"/>
              </a:ext>
            </a:extLst>
          </p:cNvPr>
          <p:cNvSpPr>
            <a:spLocks noGrp="1"/>
          </p:cNvSpPr>
          <p:nvPr>
            <p:ph idx="1"/>
          </p:nvPr>
        </p:nvSpPr>
        <p:spPr>
          <a:xfrm>
            <a:off x="1" y="1007299"/>
            <a:ext cx="5760097" cy="5299977"/>
          </a:xfrm>
        </p:spPr>
        <p:txBody>
          <a:bodyPr/>
          <a:lstStyle/>
          <a:p>
            <a:r>
              <a:rPr lang="en-US" dirty="0"/>
              <a:t>Problem: our models should identify the same object in pose(angle). </a:t>
            </a:r>
          </a:p>
          <a:p>
            <a:r>
              <a:rPr lang="en-US" dirty="0"/>
              <a:t>Idea: as we already have Spatial Transformer Networks (STN) for 2d object, as shown on the right, can we process 3d points in the same way? Answer is yes.</a:t>
            </a:r>
          </a:p>
          <a:p>
            <a:r>
              <a:rPr lang="en-US" dirty="0"/>
              <a:t>Principle of STN:</a:t>
            </a:r>
          </a:p>
          <a:p>
            <a:pPr marL="400050" lvl="1" indent="0">
              <a:buNone/>
            </a:pPr>
            <a:r>
              <a:rPr lang="en-US" dirty="0"/>
              <a:t>generate a transformation angle </a:t>
            </a:r>
            <a:r>
              <a:rPr lang="en-US" i="1" dirty="0"/>
              <a:t>θ to normalize the original input U.</a:t>
            </a:r>
          </a:p>
          <a:p>
            <a:pPr marL="400050" lvl="1" indent="0">
              <a:buNone/>
            </a:pPr>
            <a:r>
              <a:rPr lang="en-US" i="1" dirty="0"/>
              <a:t>Thus as shown on the right picture, input vector of different poses are normalized </a:t>
            </a:r>
            <a:r>
              <a:rPr lang="en-US" dirty="0"/>
              <a:t>vertically.</a:t>
            </a:r>
          </a:p>
          <a:p>
            <a:pPr marL="400050" lvl="1" indent="0">
              <a:buNone/>
            </a:pPr>
            <a:endParaRPr lang="en-US" i="1" dirty="0"/>
          </a:p>
          <a:p>
            <a:pPr marL="285750"/>
            <a:r>
              <a:rPr lang="en-US" i="1" dirty="0"/>
              <a:t>Next: how to use this principle to 3d points</a:t>
            </a:r>
          </a:p>
          <a:p>
            <a:endParaRPr lang="en-US" i="1" dirty="0"/>
          </a:p>
          <a:p>
            <a:pPr marL="0" indent="0">
              <a:buNone/>
            </a:pPr>
            <a:endParaRPr lang="en-US" dirty="0"/>
          </a:p>
        </p:txBody>
      </p:sp>
      <p:pic>
        <p:nvPicPr>
          <p:cNvPr id="4" name="Picture 3">
            <a:extLst>
              <a:ext uri="{FF2B5EF4-FFF2-40B4-BE49-F238E27FC236}">
                <a16:creationId xmlns:a16="http://schemas.microsoft.com/office/drawing/2014/main" id="{FF6F723C-4F90-404A-9AF9-092886B53475}"/>
              </a:ext>
            </a:extLst>
          </p:cNvPr>
          <p:cNvPicPr>
            <a:picLocks noChangeAspect="1"/>
          </p:cNvPicPr>
          <p:nvPr/>
        </p:nvPicPr>
        <p:blipFill>
          <a:blip r:embed="rId2"/>
          <a:stretch>
            <a:fillRect/>
          </a:stretch>
        </p:blipFill>
        <p:spPr>
          <a:xfrm>
            <a:off x="7618083" y="3657287"/>
            <a:ext cx="2848373" cy="2705478"/>
          </a:xfrm>
          <a:prstGeom prst="rect">
            <a:avLst/>
          </a:prstGeom>
        </p:spPr>
      </p:pic>
      <p:pic>
        <p:nvPicPr>
          <p:cNvPr id="1028" name="Picture 4" descr="Image for post">
            <a:extLst>
              <a:ext uri="{FF2B5EF4-FFF2-40B4-BE49-F238E27FC236}">
                <a16:creationId xmlns:a16="http://schemas.microsoft.com/office/drawing/2014/main" id="{F421A750-CD28-4713-BA8A-72C6EC0882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0098" y="1137756"/>
            <a:ext cx="6096000" cy="2413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E25B02B-F846-47D7-9522-EAA5E06545F0}"/>
              </a:ext>
            </a:extLst>
          </p:cNvPr>
          <p:cNvSpPr txBox="1"/>
          <p:nvPr/>
        </p:nvSpPr>
        <p:spPr>
          <a:xfrm>
            <a:off x="6168531" y="6642556"/>
            <a:ext cx="6023469" cy="215444"/>
          </a:xfrm>
          <a:prstGeom prst="rect">
            <a:avLst/>
          </a:prstGeom>
          <a:noFill/>
        </p:spPr>
        <p:txBody>
          <a:bodyPr wrap="square" rtlCol="0">
            <a:spAutoFit/>
          </a:bodyPr>
          <a:lstStyle/>
          <a:p>
            <a:r>
              <a:rPr lang="en-US" sz="800" dirty="0"/>
              <a:t>Source: https://towardsdatascience.com/review-stn-spatial-transformer-network-image-classification-d3cbd98a70aa</a:t>
            </a:r>
          </a:p>
        </p:txBody>
      </p:sp>
      <p:sp>
        <p:nvSpPr>
          <p:cNvPr id="6" name="TextBox 5">
            <a:extLst>
              <a:ext uri="{FF2B5EF4-FFF2-40B4-BE49-F238E27FC236}">
                <a16:creationId xmlns:a16="http://schemas.microsoft.com/office/drawing/2014/main" id="{43EAD404-96D1-41E6-9364-E4F181F559CA}"/>
              </a:ext>
            </a:extLst>
          </p:cNvPr>
          <p:cNvSpPr txBox="1"/>
          <p:nvPr/>
        </p:nvSpPr>
        <p:spPr>
          <a:xfrm>
            <a:off x="6392677" y="6469296"/>
            <a:ext cx="5575176" cy="276999"/>
          </a:xfrm>
          <a:prstGeom prst="rect">
            <a:avLst/>
          </a:prstGeom>
          <a:noFill/>
        </p:spPr>
        <p:txBody>
          <a:bodyPr wrap="square" rtlCol="0">
            <a:spAutoFit/>
          </a:bodyPr>
          <a:lstStyle/>
          <a:p>
            <a:r>
              <a:rPr lang="en-US" sz="1200" b="1" dirty="0"/>
              <a:t>Ref: Review: STN — Spatial Transformer Network (Image Classification)</a:t>
            </a:r>
          </a:p>
        </p:txBody>
      </p:sp>
    </p:spTree>
    <p:extLst>
      <p:ext uri="{BB962C8B-B14F-4D97-AF65-F5344CB8AC3E}">
        <p14:creationId xmlns:p14="http://schemas.microsoft.com/office/powerpoint/2010/main" val="2050004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10F22-AB3A-4F6E-A27A-CDBA430A007E}"/>
              </a:ext>
            </a:extLst>
          </p:cNvPr>
          <p:cNvSpPr>
            <a:spLocks noGrp="1"/>
          </p:cNvSpPr>
          <p:nvPr>
            <p:ph type="title"/>
          </p:nvPr>
        </p:nvSpPr>
        <p:spPr>
          <a:xfrm>
            <a:off x="1970687" y="0"/>
            <a:ext cx="7022393" cy="1400530"/>
          </a:xfrm>
        </p:spPr>
        <p:txBody>
          <a:bodyPr/>
          <a:lstStyle/>
          <a:p>
            <a:r>
              <a:rPr lang="en-US" dirty="0"/>
              <a:t>Transformation Invariance</a:t>
            </a:r>
          </a:p>
        </p:txBody>
      </p:sp>
      <p:sp>
        <p:nvSpPr>
          <p:cNvPr id="3" name="Content Placeholder 2">
            <a:extLst>
              <a:ext uri="{FF2B5EF4-FFF2-40B4-BE49-F238E27FC236}">
                <a16:creationId xmlns:a16="http://schemas.microsoft.com/office/drawing/2014/main" id="{2F9D265E-C2AB-405D-B046-07759EBF5CCD}"/>
              </a:ext>
            </a:extLst>
          </p:cNvPr>
          <p:cNvSpPr>
            <a:spLocks noGrp="1"/>
          </p:cNvSpPr>
          <p:nvPr>
            <p:ph idx="1"/>
          </p:nvPr>
        </p:nvSpPr>
        <p:spPr>
          <a:xfrm>
            <a:off x="0" y="821275"/>
            <a:ext cx="7921690" cy="3946667"/>
          </a:xfrm>
        </p:spPr>
        <p:txBody>
          <a:bodyPr>
            <a:normAutofit/>
          </a:bodyPr>
          <a:lstStyle/>
          <a:p>
            <a:r>
              <a:rPr lang="en-US" dirty="0"/>
              <a:t>The similar structure of STN is called T-Net</a:t>
            </a:r>
          </a:p>
          <a:p>
            <a:r>
              <a:rPr lang="en-US" dirty="0"/>
              <a:t>Principle of T-Net:</a:t>
            </a:r>
          </a:p>
          <a:p>
            <a:r>
              <a:rPr lang="en-US" dirty="0"/>
              <a:t>Based on the whole model, T-Net will generate an transformation matrix of 3*3 shape</a:t>
            </a:r>
          </a:p>
          <a:p>
            <a:r>
              <a:rPr lang="en-US" dirty="0"/>
              <a:t>Then, it will take each point in this model as input, and output a transformed point, as shown in the right picture</a:t>
            </a:r>
          </a:p>
          <a:p>
            <a:r>
              <a:rPr lang="en-US" dirty="0"/>
              <a:t>Structure of T-Net are shown below:</a:t>
            </a:r>
          </a:p>
          <a:p>
            <a:pPr marL="0" indent="0">
              <a:buNone/>
            </a:pPr>
            <a:r>
              <a:rPr lang="en-US" dirty="0"/>
              <a:t>	Input points(n*3) </a:t>
            </a:r>
            <a:r>
              <a:rPr lang="en-US" dirty="0">
                <a:sym typeface="Wingdings" panose="05000000000000000000" pitchFamily="2" charset="2"/>
              </a:rPr>
              <a:t> </a:t>
            </a:r>
            <a:r>
              <a:rPr lang="en-US" dirty="0"/>
              <a:t>encoded global vector(256) </a:t>
            </a:r>
            <a:r>
              <a:rPr lang="en-US" dirty="0">
                <a:sym typeface="Wingdings" panose="05000000000000000000" pitchFamily="2" charset="2"/>
              </a:rPr>
              <a:t> 	transform matrix(3*3) ; and for the last step, we use some 	trainable weights to help </a:t>
            </a:r>
            <a:endParaRPr lang="en-US" dirty="0"/>
          </a:p>
          <a:p>
            <a:endParaRPr lang="en-US" dirty="0"/>
          </a:p>
          <a:p>
            <a:endParaRPr lang="en-US" dirty="0"/>
          </a:p>
          <a:p>
            <a:endParaRPr lang="en-US" dirty="0"/>
          </a:p>
          <a:p>
            <a:endParaRPr lang="en-US" dirty="0"/>
          </a:p>
        </p:txBody>
      </p:sp>
      <p:pic>
        <p:nvPicPr>
          <p:cNvPr id="2050" name="Picture 2" descr="Image for post">
            <a:extLst>
              <a:ext uri="{FF2B5EF4-FFF2-40B4-BE49-F238E27FC236}">
                <a16:creationId xmlns:a16="http://schemas.microsoft.com/office/drawing/2014/main" id="{27B40E85-8DEB-495A-9A50-8DA53A186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1770" y="821276"/>
            <a:ext cx="2847723" cy="37391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for post">
            <a:extLst>
              <a:ext uri="{FF2B5EF4-FFF2-40B4-BE49-F238E27FC236}">
                <a16:creationId xmlns:a16="http://schemas.microsoft.com/office/drawing/2014/main" id="{50F5A153-640A-493B-BAB6-9E09C5ACD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399" y="4840328"/>
            <a:ext cx="9965094" cy="20176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9EED7B5-08A6-4C6A-873B-5773F6204751}"/>
              </a:ext>
            </a:extLst>
          </p:cNvPr>
          <p:cNvSpPr txBox="1"/>
          <p:nvPr/>
        </p:nvSpPr>
        <p:spPr>
          <a:xfrm>
            <a:off x="6915191" y="4563329"/>
            <a:ext cx="5575176" cy="276999"/>
          </a:xfrm>
          <a:prstGeom prst="rect">
            <a:avLst/>
          </a:prstGeom>
          <a:noFill/>
        </p:spPr>
        <p:txBody>
          <a:bodyPr wrap="square" rtlCol="0">
            <a:spAutoFit/>
          </a:bodyPr>
          <a:lstStyle/>
          <a:p>
            <a:r>
              <a:rPr lang="en-US" sz="1200" b="1" dirty="0"/>
              <a:t>Ref: Review: STN — Spatial Transformer Network (Image Classification)</a:t>
            </a:r>
          </a:p>
        </p:txBody>
      </p:sp>
    </p:spTree>
    <p:extLst>
      <p:ext uri="{BB962C8B-B14F-4D97-AF65-F5344CB8AC3E}">
        <p14:creationId xmlns:p14="http://schemas.microsoft.com/office/powerpoint/2010/main" val="2782049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79E86-D570-4226-8E18-4676DCB30DE4}"/>
              </a:ext>
            </a:extLst>
          </p:cNvPr>
          <p:cNvSpPr>
            <a:spLocks noGrp="1"/>
          </p:cNvSpPr>
          <p:nvPr>
            <p:ph type="title"/>
          </p:nvPr>
        </p:nvSpPr>
        <p:spPr>
          <a:xfrm>
            <a:off x="802433" y="513184"/>
            <a:ext cx="9404723" cy="1400530"/>
          </a:xfrm>
        </p:spPr>
        <p:txBody>
          <a:bodyPr/>
          <a:lstStyle/>
          <a:p>
            <a:r>
              <a:rPr lang="en-US" dirty="0"/>
              <a:t>Model structure f</a:t>
            </a:r>
            <a:r>
              <a:rPr lang="en-US" altLang="zh-CN" dirty="0"/>
              <a:t>or:</a:t>
            </a:r>
            <a:br>
              <a:rPr lang="en-US" altLang="zh-CN" dirty="0"/>
            </a:br>
            <a:r>
              <a:rPr lang="en-US" altLang="zh-CN" dirty="0"/>
              <a:t>		Classification &amp; Segmentation</a:t>
            </a:r>
            <a:br>
              <a:rPr lang="en-US" altLang="zh-CN" dirty="0"/>
            </a:br>
            <a:endParaRPr lang="en-US" dirty="0"/>
          </a:p>
        </p:txBody>
      </p:sp>
      <p:pic>
        <p:nvPicPr>
          <p:cNvPr id="4" name="Picture 2" descr="Image for post">
            <a:extLst>
              <a:ext uri="{FF2B5EF4-FFF2-40B4-BE49-F238E27FC236}">
                <a16:creationId xmlns:a16="http://schemas.microsoft.com/office/drawing/2014/main" id="{C5DF4572-9B55-4B83-9F83-2A26E1301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28635"/>
            <a:ext cx="12220138" cy="44600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4882EA-BB10-4FC8-8B7B-71FC965697C2}"/>
              </a:ext>
            </a:extLst>
          </p:cNvPr>
          <p:cNvSpPr txBox="1"/>
          <p:nvPr/>
        </p:nvSpPr>
        <p:spPr>
          <a:xfrm>
            <a:off x="881815" y="6488668"/>
            <a:ext cx="10456507" cy="369332"/>
          </a:xfrm>
          <a:prstGeom prst="rect">
            <a:avLst/>
          </a:prstGeom>
          <a:noFill/>
        </p:spPr>
        <p:txBody>
          <a:bodyPr wrap="square" rtlCol="0">
            <a:spAutoFit/>
          </a:bodyPr>
          <a:lstStyle/>
          <a:p>
            <a:r>
              <a:rPr lang="en-US" dirty="0"/>
              <a:t>Ref : https://medium.com/@luis_gonzales/an-in-depth-look-at-pointnet-111d7efdaa1a</a:t>
            </a:r>
          </a:p>
        </p:txBody>
      </p:sp>
    </p:spTree>
    <p:extLst>
      <p:ext uri="{BB962C8B-B14F-4D97-AF65-F5344CB8AC3E}">
        <p14:creationId xmlns:p14="http://schemas.microsoft.com/office/powerpoint/2010/main" val="624856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1E4A2-22C9-46DD-A736-B7F9F24E0427}"/>
              </a:ext>
            </a:extLst>
          </p:cNvPr>
          <p:cNvSpPr>
            <a:spLocks noGrp="1"/>
          </p:cNvSpPr>
          <p:nvPr>
            <p:ph type="title"/>
          </p:nvPr>
        </p:nvSpPr>
        <p:spPr>
          <a:xfrm>
            <a:off x="0" y="0"/>
            <a:ext cx="6367248" cy="736890"/>
          </a:xfrm>
        </p:spPr>
        <p:txBody>
          <a:bodyPr/>
          <a:lstStyle/>
          <a:p>
            <a:r>
              <a:rPr lang="en-US" sz="3600" dirty="0"/>
              <a:t>Model implementation:</a:t>
            </a:r>
          </a:p>
        </p:txBody>
      </p:sp>
      <p:sp>
        <p:nvSpPr>
          <p:cNvPr id="3" name="Content Placeholder 2">
            <a:extLst>
              <a:ext uri="{FF2B5EF4-FFF2-40B4-BE49-F238E27FC236}">
                <a16:creationId xmlns:a16="http://schemas.microsoft.com/office/drawing/2014/main" id="{715EF023-8B52-4A1D-AF15-A93B402C0649}"/>
              </a:ext>
            </a:extLst>
          </p:cNvPr>
          <p:cNvSpPr>
            <a:spLocks noGrp="1"/>
          </p:cNvSpPr>
          <p:nvPr>
            <p:ph idx="1"/>
          </p:nvPr>
        </p:nvSpPr>
        <p:spPr>
          <a:xfrm>
            <a:off x="5467738" y="601710"/>
            <a:ext cx="6367248" cy="5654579"/>
          </a:xfrm>
        </p:spPr>
        <p:txBody>
          <a:bodyPr>
            <a:noAutofit/>
          </a:bodyPr>
          <a:lstStyle/>
          <a:p>
            <a:pPr marL="0" indent="0">
              <a:buNone/>
            </a:pPr>
            <a:r>
              <a:rPr lang="en-US" sz="1600" dirty="0"/>
              <a:t> def forward(self, input):</a:t>
            </a:r>
          </a:p>
          <a:p>
            <a:pPr marL="0" indent="0">
              <a:buNone/>
            </a:pPr>
            <a:r>
              <a:rPr lang="en-US" sz="1600" dirty="0"/>
              <a:t>      # </a:t>
            </a:r>
            <a:r>
              <a:rPr lang="en-US" sz="1600" dirty="0" err="1"/>
              <a:t>input.shape</a:t>
            </a:r>
            <a:r>
              <a:rPr lang="en-US" sz="1600" dirty="0"/>
              <a:t> == (bs,n,3)</a:t>
            </a:r>
          </a:p>
          <a:p>
            <a:pPr marL="0" indent="0">
              <a:buNone/>
            </a:pPr>
            <a:r>
              <a:rPr lang="en-US" sz="1600" dirty="0"/>
              <a:t>      bs = </a:t>
            </a:r>
            <a:r>
              <a:rPr lang="en-US" sz="1600" dirty="0" err="1"/>
              <a:t>input.size</a:t>
            </a:r>
            <a:r>
              <a:rPr lang="en-US" sz="1600" dirty="0"/>
              <a:t>(0)</a:t>
            </a:r>
          </a:p>
          <a:p>
            <a:pPr marL="0" indent="0">
              <a:buNone/>
            </a:pPr>
            <a:r>
              <a:rPr lang="en-US" sz="1600" dirty="0"/>
              <a:t>      </a:t>
            </a:r>
            <a:r>
              <a:rPr lang="en-US" sz="1600" dirty="0" err="1"/>
              <a:t>xb</a:t>
            </a:r>
            <a:r>
              <a:rPr lang="en-US" sz="1600" dirty="0"/>
              <a:t> = </a:t>
            </a:r>
            <a:r>
              <a:rPr lang="en-US" sz="1600" dirty="0" err="1"/>
              <a:t>F.relu</a:t>
            </a:r>
            <a:r>
              <a:rPr lang="en-US" sz="1600" dirty="0"/>
              <a:t>(self.bn1(self.conv1(input)))</a:t>
            </a:r>
          </a:p>
          <a:p>
            <a:pPr marL="0" indent="0">
              <a:buNone/>
            </a:pPr>
            <a:r>
              <a:rPr lang="en-US" sz="1600" dirty="0"/>
              <a:t>      </a:t>
            </a:r>
            <a:r>
              <a:rPr lang="en-US" sz="1600" dirty="0" err="1"/>
              <a:t>xb</a:t>
            </a:r>
            <a:r>
              <a:rPr lang="en-US" sz="1600" dirty="0"/>
              <a:t> = </a:t>
            </a:r>
            <a:r>
              <a:rPr lang="en-US" sz="1600" dirty="0" err="1"/>
              <a:t>F.relu</a:t>
            </a:r>
            <a:r>
              <a:rPr lang="en-US" sz="1600" dirty="0"/>
              <a:t>(self.bn2(self.conv2(</a:t>
            </a:r>
            <a:r>
              <a:rPr lang="en-US" sz="1600" dirty="0" err="1"/>
              <a:t>xb</a:t>
            </a:r>
            <a:r>
              <a:rPr lang="en-US" sz="1600" dirty="0"/>
              <a:t>)))</a:t>
            </a:r>
          </a:p>
          <a:p>
            <a:pPr marL="0" indent="0">
              <a:buNone/>
            </a:pPr>
            <a:r>
              <a:rPr lang="en-US" sz="1600" dirty="0"/>
              <a:t>      </a:t>
            </a:r>
            <a:r>
              <a:rPr lang="en-US" sz="1600" dirty="0" err="1"/>
              <a:t>xb</a:t>
            </a:r>
            <a:r>
              <a:rPr lang="en-US" sz="1600" dirty="0"/>
              <a:t> = </a:t>
            </a:r>
            <a:r>
              <a:rPr lang="en-US" sz="1600" dirty="0" err="1"/>
              <a:t>F.relu</a:t>
            </a:r>
            <a:r>
              <a:rPr lang="en-US" sz="1600" dirty="0"/>
              <a:t>(self.bn3(self.conv3(</a:t>
            </a:r>
            <a:r>
              <a:rPr lang="en-US" sz="1600" dirty="0" err="1"/>
              <a:t>xb</a:t>
            </a:r>
            <a:r>
              <a:rPr lang="en-US" sz="1600" dirty="0"/>
              <a:t>)))</a:t>
            </a:r>
          </a:p>
          <a:p>
            <a:pPr marL="0" indent="0">
              <a:buNone/>
            </a:pPr>
            <a:r>
              <a:rPr lang="en-US" sz="1600" dirty="0"/>
              <a:t>      pool = nn.MaxPool1d(</a:t>
            </a:r>
            <a:r>
              <a:rPr lang="en-US" sz="1600" dirty="0" err="1"/>
              <a:t>xb.size</a:t>
            </a:r>
            <a:r>
              <a:rPr lang="en-US" sz="1600" dirty="0"/>
              <a:t>(-1))(</a:t>
            </a:r>
            <a:r>
              <a:rPr lang="en-US" sz="1600" dirty="0" err="1"/>
              <a:t>xb</a:t>
            </a:r>
            <a:r>
              <a:rPr lang="en-US" sz="1600" dirty="0"/>
              <a:t>)</a:t>
            </a:r>
          </a:p>
          <a:p>
            <a:pPr marL="0" indent="0">
              <a:buNone/>
            </a:pPr>
            <a:r>
              <a:rPr lang="en-US" sz="1600" dirty="0"/>
              <a:t>      flat = </a:t>
            </a:r>
            <a:r>
              <a:rPr lang="en-US" sz="1600" dirty="0" err="1"/>
              <a:t>nn.Flatten</a:t>
            </a:r>
            <a:r>
              <a:rPr lang="en-US" sz="1600" dirty="0"/>
              <a:t>(1)(pool)</a:t>
            </a:r>
          </a:p>
          <a:p>
            <a:pPr marL="0" indent="0">
              <a:buNone/>
            </a:pPr>
            <a:r>
              <a:rPr lang="en-US" sz="1600" dirty="0"/>
              <a:t>      </a:t>
            </a:r>
            <a:r>
              <a:rPr lang="en-US" sz="1600" dirty="0" err="1"/>
              <a:t>xb</a:t>
            </a:r>
            <a:r>
              <a:rPr lang="en-US" sz="1600" dirty="0"/>
              <a:t> = </a:t>
            </a:r>
            <a:r>
              <a:rPr lang="en-US" sz="1600" dirty="0" err="1"/>
              <a:t>F.relu</a:t>
            </a:r>
            <a:r>
              <a:rPr lang="en-US" sz="1600" dirty="0"/>
              <a:t>(self.bn4(self.fc1(flat)))</a:t>
            </a:r>
          </a:p>
          <a:p>
            <a:pPr marL="0" indent="0">
              <a:buNone/>
            </a:pPr>
            <a:r>
              <a:rPr lang="en-US" sz="1600" dirty="0"/>
              <a:t>      </a:t>
            </a:r>
            <a:r>
              <a:rPr lang="en-US" sz="1600" dirty="0" err="1"/>
              <a:t>xb</a:t>
            </a:r>
            <a:r>
              <a:rPr lang="en-US" sz="1600" dirty="0"/>
              <a:t> = </a:t>
            </a:r>
            <a:r>
              <a:rPr lang="en-US" sz="1600" dirty="0" err="1"/>
              <a:t>F.relu</a:t>
            </a:r>
            <a:r>
              <a:rPr lang="en-US" sz="1600" dirty="0"/>
              <a:t>(self.bn5(self.fc2(</a:t>
            </a:r>
            <a:r>
              <a:rPr lang="en-US" sz="1600" dirty="0" err="1"/>
              <a:t>xb</a:t>
            </a:r>
            <a:r>
              <a:rPr lang="en-US" sz="1600" dirty="0"/>
              <a:t>)))</a:t>
            </a:r>
          </a:p>
          <a:p>
            <a:pPr marL="0" indent="0">
              <a:buNone/>
            </a:pPr>
            <a:r>
              <a:rPr lang="en-US" sz="1600" dirty="0"/>
              <a:t>      init = </a:t>
            </a:r>
            <a:r>
              <a:rPr lang="en-US" sz="1600" dirty="0" err="1"/>
              <a:t>torch.eye</a:t>
            </a:r>
            <a:r>
              <a:rPr lang="en-US" sz="1600" dirty="0"/>
              <a:t>(</a:t>
            </a:r>
            <a:r>
              <a:rPr lang="en-US" sz="1600" dirty="0" err="1"/>
              <a:t>self.k</a:t>
            </a:r>
            <a:r>
              <a:rPr lang="en-US" sz="1600" dirty="0"/>
              <a:t>, </a:t>
            </a:r>
            <a:r>
              <a:rPr lang="en-US" sz="1600" dirty="0" err="1"/>
              <a:t>requires_grad</a:t>
            </a:r>
            <a:r>
              <a:rPr lang="en-US" sz="1600" dirty="0"/>
              <a:t>=True).repeat(bs,1,1)</a:t>
            </a:r>
          </a:p>
          <a:p>
            <a:pPr marL="0" indent="0">
              <a:buNone/>
            </a:pPr>
            <a:r>
              <a:rPr lang="en-US" sz="1600" dirty="0"/>
              <a:t>      if </a:t>
            </a:r>
            <a:r>
              <a:rPr lang="en-US" sz="1600" dirty="0" err="1"/>
              <a:t>xb.is_cuda</a:t>
            </a:r>
            <a:r>
              <a:rPr lang="en-US" sz="1600" dirty="0"/>
              <a:t>:</a:t>
            </a:r>
          </a:p>
          <a:p>
            <a:pPr marL="0" indent="0">
              <a:buNone/>
            </a:pPr>
            <a:r>
              <a:rPr lang="en-US" sz="1600" dirty="0"/>
              <a:t>        init=init.cuda()</a:t>
            </a:r>
          </a:p>
          <a:p>
            <a:pPr marL="0" indent="0">
              <a:buNone/>
            </a:pPr>
            <a:r>
              <a:rPr lang="en-US" sz="1600" dirty="0"/>
              <a:t>      # add identity to the output</a:t>
            </a:r>
          </a:p>
          <a:p>
            <a:pPr marL="0" indent="0">
              <a:buNone/>
            </a:pPr>
            <a:r>
              <a:rPr lang="en-US" sz="1600" dirty="0"/>
              <a:t>      matrix = self.fc3(</a:t>
            </a:r>
            <a:r>
              <a:rPr lang="en-US" sz="1600" dirty="0" err="1"/>
              <a:t>xb</a:t>
            </a:r>
            <a:r>
              <a:rPr lang="en-US" sz="1600" dirty="0"/>
              <a:t>).view(-1,self.k,self.k) + init</a:t>
            </a:r>
          </a:p>
          <a:p>
            <a:pPr marL="0" indent="0">
              <a:buNone/>
            </a:pPr>
            <a:r>
              <a:rPr lang="en-US" sz="1600" dirty="0"/>
              <a:t>      return matrix</a:t>
            </a:r>
          </a:p>
        </p:txBody>
      </p:sp>
      <p:sp>
        <p:nvSpPr>
          <p:cNvPr id="7" name="Rectangle 6">
            <a:extLst>
              <a:ext uri="{FF2B5EF4-FFF2-40B4-BE49-F238E27FC236}">
                <a16:creationId xmlns:a16="http://schemas.microsoft.com/office/drawing/2014/main" id="{827D5DFC-80C8-470D-BDC9-D7E6FB9094E3}"/>
              </a:ext>
            </a:extLst>
          </p:cNvPr>
          <p:cNvSpPr/>
          <p:nvPr/>
        </p:nvSpPr>
        <p:spPr>
          <a:xfrm>
            <a:off x="541176" y="636047"/>
            <a:ext cx="4926562" cy="5755422"/>
          </a:xfrm>
          <a:prstGeom prst="rect">
            <a:avLst/>
          </a:prstGeom>
        </p:spPr>
        <p:txBody>
          <a:bodyPr wrap="square">
            <a:spAutoFit/>
          </a:bodyPr>
          <a:lstStyle/>
          <a:p>
            <a:r>
              <a:rPr lang="en-US" sz="1600" dirty="0"/>
              <a:t>## Layers:</a:t>
            </a:r>
          </a:p>
          <a:p>
            <a:r>
              <a:rPr lang="en-US" sz="1600" dirty="0"/>
              <a:t>import torch</a:t>
            </a:r>
          </a:p>
          <a:p>
            <a:r>
              <a:rPr lang="en-US" sz="1600" dirty="0"/>
              <a:t>import </a:t>
            </a:r>
            <a:r>
              <a:rPr lang="en-US" sz="1600" dirty="0" err="1"/>
              <a:t>torch.nn</a:t>
            </a:r>
            <a:r>
              <a:rPr lang="en-US" sz="1600" dirty="0"/>
              <a:t> as </a:t>
            </a:r>
            <a:r>
              <a:rPr lang="en-US" sz="1600" dirty="0" err="1"/>
              <a:t>nn</a:t>
            </a:r>
            <a:endParaRPr lang="en-US" sz="1600" dirty="0"/>
          </a:p>
          <a:p>
            <a:r>
              <a:rPr lang="en-US" sz="1600" dirty="0"/>
              <a:t>import </a:t>
            </a:r>
            <a:r>
              <a:rPr lang="en-US" sz="1600" dirty="0" err="1"/>
              <a:t>torch.nn.functional</a:t>
            </a:r>
            <a:r>
              <a:rPr lang="en-US" sz="1600" dirty="0"/>
              <a:t> as F</a:t>
            </a:r>
          </a:p>
          <a:p>
            <a:endParaRPr lang="en-US" sz="1600" dirty="0"/>
          </a:p>
          <a:p>
            <a:r>
              <a:rPr lang="en-US" sz="1600" dirty="0"/>
              <a:t>class </a:t>
            </a:r>
            <a:r>
              <a:rPr lang="en-US" sz="1600" dirty="0" err="1"/>
              <a:t>Tnet</a:t>
            </a:r>
            <a:r>
              <a:rPr lang="en-US" sz="1600" dirty="0"/>
              <a:t>(</a:t>
            </a:r>
            <a:r>
              <a:rPr lang="en-US" sz="1600" dirty="0" err="1"/>
              <a:t>nn.Module</a:t>
            </a:r>
            <a:r>
              <a:rPr lang="en-US" sz="1600" dirty="0"/>
              <a:t>):</a:t>
            </a:r>
          </a:p>
          <a:p>
            <a:r>
              <a:rPr lang="en-US" sz="1600" dirty="0"/>
              <a:t>   def __init__(self, k=3):</a:t>
            </a:r>
          </a:p>
          <a:p>
            <a:r>
              <a:rPr lang="en-US" sz="1600" dirty="0"/>
              <a:t>      super().__init__()</a:t>
            </a:r>
          </a:p>
          <a:p>
            <a:r>
              <a:rPr lang="en-US" sz="1600" dirty="0"/>
              <a:t>      </a:t>
            </a:r>
            <a:r>
              <a:rPr lang="en-US" sz="1600" dirty="0" err="1"/>
              <a:t>self.k</a:t>
            </a:r>
            <a:r>
              <a:rPr lang="en-US" sz="1600" dirty="0"/>
              <a:t>=k</a:t>
            </a:r>
          </a:p>
          <a:p>
            <a:r>
              <a:rPr lang="en-US" sz="1600" dirty="0"/>
              <a:t>      </a:t>
            </a:r>
          </a:p>
          <a:p>
            <a:r>
              <a:rPr lang="en-US" sz="1600" dirty="0"/>
              <a:t>      self.conv1 = nn.Conv1d(k,64,1)</a:t>
            </a:r>
          </a:p>
          <a:p>
            <a:r>
              <a:rPr lang="en-US" sz="1600" dirty="0"/>
              <a:t>      self.conv2 = nn.Conv1d(64,128,1)</a:t>
            </a:r>
          </a:p>
          <a:p>
            <a:r>
              <a:rPr lang="en-US" sz="1600" dirty="0"/>
              <a:t>      self.conv3 = nn.Conv1d(128,1024,1)</a:t>
            </a:r>
          </a:p>
          <a:p>
            <a:r>
              <a:rPr lang="en-US" sz="1600" dirty="0"/>
              <a:t>      </a:t>
            </a:r>
          </a:p>
          <a:p>
            <a:r>
              <a:rPr lang="en-US" sz="1600" dirty="0"/>
              <a:t>      self.fc1 = </a:t>
            </a:r>
            <a:r>
              <a:rPr lang="en-US" sz="1600" dirty="0" err="1"/>
              <a:t>nn.Linear</a:t>
            </a:r>
            <a:r>
              <a:rPr lang="en-US" sz="1600" dirty="0"/>
              <a:t>(1024,512)</a:t>
            </a:r>
          </a:p>
          <a:p>
            <a:r>
              <a:rPr lang="en-US" sz="1600" dirty="0"/>
              <a:t>      self.fc2 = </a:t>
            </a:r>
            <a:r>
              <a:rPr lang="en-US" sz="1600" dirty="0" err="1"/>
              <a:t>nn.Linear</a:t>
            </a:r>
            <a:r>
              <a:rPr lang="en-US" sz="1600" dirty="0"/>
              <a:t>(512,256)</a:t>
            </a:r>
          </a:p>
          <a:p>
            <a:r>
              <a:rPr lang="en-US" sz="1600" dirty="0"/>
              <a:t>      self.fc3 = </a:t>
            </a:r>
            <a:r>
              <a:rPr lang="en-US" sz="1600" dirty="0" err="1"/>
              <a:t>nn.Linear</a:t>
            </a:r>
            <a:r>
              <a:rPr lang="en-US" sz="1600" dirty="0"/>
              <a:t>(256,k*k)</a:t>
            </a:r>
          </a:p>
          <a:p>
            <a:endParaRPr lang="en-US" sz="1600" dirty="0"/>
          </a:p>
          <a:p>
            <a:r>
              <a:rPr lang="en-US" sz="1600" dirty="0"/>
              <a:t>      self.bn1 = nn.BatchNorm1d(64)</a:t>
            </a:r>
          </a:p>
          <a:p>
            <a:r>
              <a:rPr lang="en-US" sz="1600" dirty="0"/>
              <a:t>      self.bn2 = nn.BatchNorm1d(128)</a:t>
            </a:r>
          </a:p>
          <a:p>
            <a:r>
              <a:rPr lang="en-US" sz="1600" dirty="0"/>
              <a:t>      self.bn3 = nn.BatchNorm1d(1024)</a:t>
            </a:r>
          </a:p>
          <a:p>
            <a:r>
              <a:rPr lang="en-US" sz="1600" dirty="0"/>
              <a:t>      self.bn4 = nn.BatchNorm1d(512)</a:t>
            </a:r>
          </a:p>
          <a:p>
            <a:r>
              <a:rPr lang="en-US" sz="1600" dirty="0"/>
              <a:t>      self.bn5 = nn.BatchNorm1d(256)</a:t>
            </a:r>
          </a:p>
        </p:txBody>
      </p:sp>
      <p:sp>
        <p:nvSpPr>
          <p:cNvPr id="5" name="TextBox 4">
            <a:extLst>
              <a:ext uri="{FF2B5EF4-FFF2-40B4-BE49-F238E27FC236}">
                <a16:creationId xmlns:a16="http://schemas.microsoft.com/office/drawing/2014/main" id="{1262E8F8-701A-4BDA-9FF2-0CED227D4ADF}"/>
              </a:ext>
            </a:extLst>
          </p:cNvPr>
          <p:cNvSpPr txBox="1"/>
          <p:nvPr/>
        </p:nvSpPr>
        <p:spPr>
          <a:xfrm>
            <a:off x="881815" y="6488668"/>
            <a:ext cx="10456507" cy="307777"/>
          </a:xfrm>
          <a:prstGeom prst="rect">
            <a:avLst/>
          </a:prstGeom>
          <a:noFill/>
        </p:spPr>
        <p:txBody>
          <a:bodyPr wrap="square" rtlCol="0">
            <a:spAutoFit/>
          </a:bodyPr>
          <a:lstStyle/>
          <a:p>
            <a:pPr algn="ctr"/>
            <a:r>
              <a:rPr lang="en-US" sz="1400" dirty="0"/>
              <a:t>Ref : https://medium.com/@luis_gonzales/an-in-depth-look-at-pointnet-111d7efdaa1a</a:t>
            </a:r>
          </a:p>
        </p:txBody>
      </p:sp>
    </p:spTree>
    <p:extLst>
      <p:ext uri="{BB962C8B-B14F-4D97-AF65-F5344CB8AC3E}">
        <p14:creationId xmlns:p14="http://schemas.microsoft.com/office/powerpoint/2010/main" val="1809838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D34D39-138C-439D-BDE8-9DBB16381567}"/>
              </a:ext>
            </a:extLst>
          </p:cNvPr>
          <p:cNvSpPr>
            <a:spLocks noGrp="1"/>
          </p:cNvSpPr>
          <p:nvPr>
            <p:ph idx="1"/>
          </p:nvPr>
        </p:nvSpPr>
        <p:spPr>
          <a:xfrm>
            <a:off x="636782" y="975490"/>
            <a:ext cx="11254404" cy="2346978"/>
          </a:xfrm>
        </p:spPr>
        <p:txBody>
          <a:bodyPr/>
          <a:lstStyle/>
          <a:p>
            <a:r>
              <a:rPr lang="en-US" sz="2400" dirty="0"/>
              <a:t>In recent years, there is a “new” way to sense the world, detect our familiar surrounding but gives an unfamiliar result -- the Point Clouds</a:t>
            </a:r>
          </a:p>
          <a:p>
            <a:endParaRPr lang="en-US" dirty="0"/>
          </a:p>
        </p:txBody>
      </p:sp>
      <p:sp>
        <p:nvSpPr>
          <p:cNvPr id="4" name="Content Placeholder 2">
            <a:extLst>
              <a:ext uri="{FF2B5EF4-FFF2-40B4-BE49-F238E27FC236}">
                <a16:creationId xmlns:a16="http://schemas.microsoft.com/office/drawing/2014/main" id="{7872739A-249A-453C-908F-25F3D8911424}"/>
              </a:ext>
            </a:extLst>
          </p:cNvPr>
          <p:cNvSpPr txBox="1">
            <a:spLocks/>
          </p:cNvSpPr>
          <p:nvPr/>
        </p:nvSpPr>
        <p:spPr>
          <a:xfrm>
            <a:off x="8780016" y="2024108"/>
            <a:ext cx="3111170" cy="468740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Even though, Point Clouds and 3d sensors(like Lidar), has existed for decades, many people start to know it recently.</a:t>
            </a:r>
          </a:p>
          <a:p>
            <a:r>
              <a:rPr lang="en-US" dirty="0"/>
              <a:t>So what makes point cloud so popular? We should have a deeper look at our smart phones, cars and VR/AR devices. </a:t>
            </a:r>
          </a:p>
          <a:p>
            <a:endParaRPr lang="en-US" dirty="0"/>
          </a:p>
        </p:txBody>
      </p:sp>
      <p:pic>
        <p:nvPicPr>
          <p:cNvPr id="5122" name="Picture 2" descr="Train Cart Designs Point Cloud ">
            <a:extLst>
              <a:ext uri="{FF2B5EF4-FFF2-40B4-BE49-F238E27FC236}">
                <a16:creationId xmlns:a16="http://schemas.microsoft.com/office/drawing/2014/main" id="{1E2A0CEF-5045-46E2-A6F3-F4545D487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24109"/>
            <a:ext cx="8715360" cy="416362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BACAA46B-B29A-4E49-9C7D-830E3959DB33}"/>
              </a:ext>
            </a:extLst>
          </p:cNvPr>
          <p:cNvSpPr txBox="1">
            <a:spLocks/>
          </p:cNvSpPr>
          <p:nvPr/>
        </p:nvSpPr>
        <p:spPr>
          <a:xfrm>
            <a:off x="636782" y="151389"/>
            <a:ext cx="5459218" cy="60387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3600" dirty="0"/>
              <a:t>What is Point Clouds?</a:t>
            </a:r>
          </a:p>
          <a:p>
            <a:endParaRPr lang="en-US" sz="3600" dirty="0"/>
          </a:p>
        </p:txBody>
      </p:sp>
      <p:sp>
        <p:nvSpPr>
          <p:cNvPr id="2" name="TextBox 1">
            <a:extLst>
              <a:ext uri="{FF2B5EF4-FFF2-40B4-BE49-F238E27FC236}">
                <a16:creationId xmlns:a16="http://schemas.microsoft.com/office/drawing/2014/main" id="{7F228877-8247-48F6-817A-BEC4BDCDC955}"/>
              </a:ext>
            </a:extLst>
          </p:cNvPr>
          <p:cNvSpPr txBox="1"/>
          <p:nvPr/>
        </p:nvSpPr>
        <p:spPr>
          <a:xfrm>
            <a:off x="1233996" y="6271897"/>
            <a:ext cx="7173157" cy="646331"/>
          </a:xfrm>
          <a:prstGeom prst="rect">
            <a:avLst/>
          </a:prstGeom>
          <a:noFill/>
        </p:spPr>
        <p:txBody>
          <a:bodyPr wrap="square" rtlCol="0">
            <a:spAutoFit/>
          </a:bodyPr>
          <a:lstStyle/>
          <a:p>
            <a:r>
              <a:rPr lang="en-US" sz="1200" dirty="0"/>
              <a:t>Ref: Point Cloud Conversion to 3D Model [1]</a:t>
            </a:r>
          </a:p>
          <a:p>
            <a:r>
              <a:rPr lang="en-US" sz="1200" dirty="0"/>
              <a:t>Source: https://www.cadcam.org/3d-scanning/converting-point-clouds-into-cad/</a:t>
            </a:r>
          </a:p>
          <a:p>
            <a:endParaRPr lang="en-US" sz="1200" dirty="0"/>
          </a:p>
        </p:txBody>
      </p:sp>
    </p:spTree>
    <p:extLst>
      <p:ext uri="{BB962C8B-B14F-4D97-AF65-F5344CB8AC3E}">
        <p14:creationId xmlns:p14="http://schemas.microsoft.com/office/powerpoint/2010/main" val="3130123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404BDF-CA0E-4707-866F-85C634CD4858}"/>
              </a:ext>
            </a:extLst>
          </p:cNvPr>
          <p:cNvSpPr>
            <a:spLocks noGrp="1"/>
          </p:cNvSpPr>
          <p:nvPr>
            <p:ph idx="1"/>
          </p:nvPr>
        </p:nvSpPr>
        <p:spPr>
          <a:xfrm>
            <a:off x="393098" y="1218417"/>
            <a:ext cx="5918925" cy="5573000"/>
          </a:xfrm>
        </p:spPr>
        <p:txBody>
          <a:bodyPr>
            <a:normAutofit/>
          </a:bodyPr>
          <a:lstStyle/>
          <a:p>
            <a:r>
              <a:rPr lang="en-US" sz="1000" dirty="0"/>
              <a:t>[1] Point Cloud Conversion to 3D Model; Source: https://www.cadcam.org/3d-scanning/converting-point-clouds-into-cad/</a:t>
            </a:r>
          </a:p>
          <a:p>
            <a:r>
              <a:rPr lang="en-US" sz="1000" dirty="0"/>
              <a:t>[2] Deep Learning on Point clouds: Implementing </a:t>
            </a:r>
            <a:r>
              <a:rPr lang="en-US" sz="1000" dirty="0" err="1"/>
              <a:t>PointNet</a:t>
            </a:r>
            <a:r>
              <a:rPr lang="en-US" sz="1000" dirty="0"/>
              <a:t> in Google </a:t>
            </a:r>
            <a:r>
              <a:rPr lang="en-US" sz="1000" dirty="0" err="1"/>
              <a:t>Colab</a:t>
            </a:r>
            <a:r>
              <a:rPr lang="en-US" sz="1000" dirty="0"/>
              <a:t>; Source: https://towardsdatascience.com/deep-learning-on-point-clouds-implementing-pointnet-in-google-colab-1fd65cd3a263</a:t>
            </a:r>
          </a:p>
          <a:p>
            <a:r>
              <a:rPr lang="en-US" sz="1000" dirty="0"/>
              <a:t>[3] Source: https://www.roadtovr.com/apple-iphone-12-pro-max-lidar-instant-ar-depth-mapping/</a:t>
            </a:r>
          </a:p>
          <a:p>
            <a:r>
              <a:rPr lang="en-US" sz="1000" dirty="0"/>
              <a:t>[4] </a:t>
            </a:r>
            <a:r>
              <a:rPr lang="en-US" sz="1000" dirty="0" err="1"/>
              <a:t>Velodyne</a:t>
            </a:r>
            <a:r>
              <a:rPr lang="en-US" sz="1000" dirty="0"/>
              <a:t> Lidar; Source: https://velodynelidar.com/</a:t>
            </a:r>
          </a:p>
          <a:p>
            <a:r>
              <a:rPr lang="en-US" sz="1000" dirty="0"/>
              <a:t>[5] </a:t>
            </a:r>
            <a:r>
              <a:rPr lang="en-US" sz="1000" dirty="0" err="1"/>
              <a:t>PointNet</a:t>
            </a:r>
            <a:r>
              <a:rPr lang="en-US" sz="1000" dirty="0"/>
              <a:t>: deep learning on point sets for 3D classification and segmentation; https://arxiv.org/abs/1612.00593</a:t>
            </a:r>
          </a:p>
          <a:p>
            <a:r>
              <a:rPr lang="en-US" sz="1000" dirty="0"/>
              <a:t>[6] Z. Wu, S. Song, A. Khosla, F. Yu, L. Zhang, X. Tang, and J. Xiao,</a:t>
            </a:r>
          </a:p>
          <a:p>
            <a:r>
              <a:rPr lang="en-US" sz="1000" dirty="0"/>
              <a:t>“3D </a:t>
            </a:r>
            <a:r>
              <a:rPr lang="en-US" sz="1000" dirty="0" err="1"/>
              <a:t>shapeNets</a:t>
            </a:r>
            <a:r>
              <a:rPr lang="en-US" sz="1000" dirty="0"/>
              <a:t>: A deep representation for volumetric shapes,” in</a:t>
            </a:r>
          </a:p>
          <a:p>
            <a:r>
              <a:rPr lang="en-US" sz="1000" dirty="0"/>
              <a:t>CVPR, 2015.</a:t>
            </a:r>
          </a:p>
          <a:p>
            <a:r>
              <a:rPr lang="en-US" sz="1000" dirty="0"/>
              <a:t>[7] M. A. </a:t>
            </a:r>
            <a:r>
              <a:rPr lang="en-US" sz="1000" dirty="0" err="1"/>
              <a:t>Uy</a:t>
            </a:r>
            <a:r>
              <a:rPr lang="en-US" sz="1000" dirty="0"/>
              <a:t>, Q.-H. Pham, B.-S. Hua, T. Nguyen, and S.-K. Yeung,</a:t>
            </a:r>
          </a:p>
          <a:p>
            <a:r>
              <a:rPr lang="en-US" sz="1000" dirty="0"/>
              <a:t>“Revisiting point cloud classification: A new benchmark dataset</a:t>
            </a:r>
          </a:p>
          <a:p>
            <a:r>
              <a:rPr lang="en-US" sz="1000" dirty="0"/>
              <a:t>and classification model on real-world data,” in ICCV, 2019.</a:t>
            </a:r>
          </a:p>
          <a:p>
            <a:r>
              <a:rPr lang="en-US" sz="1000" dirty="0"/>
              <a:t>[8] A. X. Chang, T. Funkhouser, L. </a:t>
            </a:r>
            <a:r>
              <a:rPr lang="en-US" sz="1000" dirty="0" err="1"/>
              <a:t>Guibas</a:t>
            </a:r>
            <a:r>
              <a:rPr lang="en-US" sz="1000" dirty="0"/>
              <a:t>, P. Hanrahan, Q. Huang,</a:t>
            </a:r>
          </a:p>
          <a:p>
            <a:r>
              <a:rPr lang="it-IT" sz="1000" dirty="0"/>
              <a:t>Z. Li, S. Savarese, M. Savva, S. Song, and H. Su, “ShapeNet:</a:t>
            </a:r>
          </a:p>
          <a:p>
            <a:r>
              <a:rPr lang="en-US" sz="1000" dirty="0"/>
              <a:t>An information-rich 3D model repository,” </a:t>
            </a:r>
            <a:r>
              <a:rPr lang="en-US" sz="1000" dirty="0" err="1"/>
              <a:t>arXiv</a:t>
            </a:r>
            <a:r>
              <a:rPr lang="en-US" sz="1000" dirty="0"/>
              <a:t> preprint</a:t>
            </a:r>
          </a:p>
          <a:p>
            <a:r>
              <a:rPr lang="en-US" sz="1000" dirty="0"/>
              <a:t>arXiv:1512.03012, 2015.</a:t>
            </a:r>
          </a:p>
          <a:p>
            <a:endParaRPr lang="en-US" sz="1200" dirty="0"/>
          </a:p>
          <a:p>
            <a:endParaRPr lang="en-US" dirty="0"/>
          </a:p>
          <a:p>
            <a:endParaRPr lang="en-US" dirty="0"/>
          </a:p>
        </p:txBody>
      </p:sp>
      <p:sp>
        <p:nvSpPr>
          <p:cNvPr id="7" name="Title 1">
            <a:extLst>
              <a:ext uri="{FF2B5EF4-FFF2-40B4-BE49-F238E27FC236}">
                <a16:creationId xmlns:a16="http://schemas.microsoft.com/office/drawing/2014/main" id="{0E2771A0-2DEF-4BF1-A027-8A44F7B5A7D0}"/>
              </a:ext>
            </a:extLst>
          </p:cNvPr>
          <p:cNvSpPr>
            <a:spLocks noGrp="1"/>
          </p:cNvSpPr>
          <p:nvPr>
            <p:ph type="title"/>
          </p:nvPr>
        </p:nvSpPr>
        <p:spPr>
          <a:xfrm>
            <a:off x="3587079" y="0"/>
            <a:ext cx="5017842" cy="896645"/>
          </a:xfrm>
        </p:spPr>
        <p:txBody>
          <a:bodyPr anchor="ctr"/>
          <a:lstStyle/>
          <a:p>
            <a:pPr algn="ctr"/>
            <a:r>
              <a:rPr lang="en-US" dirty="0"/>
              <a:t>Reference</a:t>
            </a:r>
          </a:p>
        </p:txBody>
      </p:sp>
      <p:sp>
        <p:nvSpPr>
          <p:cNvPr id="8" name="Content Placeholder 2">
            <a:extLst>
              <a:ext uri="{FF2B5EF4-FFF2-40B4-BE49-F238E27FC236}">
                <a16:creationId xmlns:a16="http://schemas.microsoft.com/office/drawing/2014/main" id="{F1989CBF-82C8-421F-B738-E433ADA1DD31}"/>
              </a:ext>
            </a:extLst>
          </p:cNvPr>
          <p:cNvSpPr txBox="1">
            <a:spLocks/>
          </p:cNvSpPr>
          <p:nvPr/>
        </p:nvSpPr>
        <p:spPr>
          <a:xfrm>
            <a:off x="6312022" y="1218416"/>
            <a:ext cx="5202315" cy="557299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000" dirty="0"/>
              <a:t>[9] K. Mo, S. Zhu, A. X. Chang, L. Yi, S. Tripathi, L. J. </a:t>
            </a:r>
            <a:r>
              <a:rPr lang="en-US" sz="1000" dirty="0" err="1"/>
              <a:t>Guibas</a:t>
            </a:r>
            <a:r>
              <a:rPr lang="en-US" sz="1000" dirty="0"/>
              <a:t>, and</a:t>
            </a:r>
          </a:p>
          <a:p>
            <a:r>
              <a:rPr lang="en-US" sz="1000" dirty="0"/>
              <a:t>H. </a:t>
            </a:r>
            <a:r>
              <a:rPr lang="en-US" sz="1000" dirty="0" err="1"/>
              <a:t>Su</a:t>
            </a:r>
            <a:r>
              <a:rPr lang="en-US" sz="1000" dirty="0"/>
              <a:t>, “</a:t>
            </a:r>
            <a:r>
              <a:rPr lang="en-US" sz="1000" dirty="0" err="1"/>
              <a:t>PartNet</a:t>
            </a:r>
            <a:r>
              <a:rPr lang="en-US" sz="1000" dirty="0"/>
              <a:t>: A large-scale benchmark for fine-grained and</a:t>
            </a:r>
          </a:p>
          <a:p>
            <a:r>
              <a:rPr lang="en-US" sz="1000" dirty="0"/>
              <a:t>hierarchical part-level 3D object understanding,” in CVPR, 2019.</a:t>
            </a:r>
            <a:endParaRPr lang="de-DE" sz="1000" dirty="0"/>
          </a:p>
          <a:p>
            <a:r>
              <a:rPr lang="de-DE" sz="1000" dirty="0"/>
              <a:t>[10] I. Armeni, O. Sener, A. R. Zamir, H. Jiang, I. Brilakis, M. Fischer,</a:t>
            </a:r>
          </a:p>
          <a:p>
            <a:r>
              <a:rPr lang="en-US" sz="1000" dirty="0"/>
              <a:t>and S. Savarese, “3D semantic parsing of large-scale indoor</a:t>
            </a:r>
          </a:p>
          <a:p>
            <a:r>
              <a:rPr lang="en-US" sz="1000" dirty="0"/>
              <a:t>spaces,” in CVPR, 2016.</a:t>
            </a:r>
          </a:p>
          <a:p>
            <a:r>
              <a:rPr lang="en-US" sz="1000" dirty="0"/>
              <a:t>[11] A. Dai, A. X. Chang, M. Savva, M. </a:t>
            </a:r>
            <a:r>
              <a:rPr lang="en-US" sz="1000" dirty="0" err="1"/>
              <a:t>Halber</a:t>
            </a:r>
            <a:r>
              <a:rPr lang="en-US" sz="1000" dirty="0"/>
              <a:t>, T. Funkhouser, and</a:t>
            </a:r>
          </a:p>
          <a:p>
            <a:r>
              <a:rPr lang="en-US" sz="1000" dirty="0"/>
              <a:t>M. </a:t>
            </a:r>
            <a:r>
              <a:rPr lang="en-US" sz="1000" dirty="0" err="1"/>
              <a:t>Nießner</a:t>
            </a:r>
            <a:r>
              <a:rPr lang="en-US" sz="1000" dirty="0"/>
              <a:t>, “</a:t>
            </a:r>
            <a:r>
              <a:rPr lang="en-US" sz="1000" dirty="0" err="1"/>
              <a:t>ScanNet</a:t>
            </a:r>
            <a:r>
              <a:rPr lang="en-US" sz="1000" dirty="0"/>
              <a:t>: Richly-annotated 3D reconstructions of</a:t>
            </a:r>
          </a:p>
          <a:p>
            <a:r>
              <a:rPr lang="en-US" sz="1000" dirty="0"/>
              <a:t>indoor scenes,” in CVPR, 2017.</a:t>
            </a:r>
          </a:p>
          <a:p>
            <a:r>
              <a:rPr lang="en-US" sz="1000" dirty="0"/>
              <a:t>[12] T. </a:t>
            </a:r>
            <a:r>
              <a:rPr lang="en-US" sz="1000" dirty="0" err="1"/>
              <a:t>Hackel</a:t>
            </a:r>
            <a:r>
              <a:rPr lang="en-US" sz="1000" dirty="0"/>
              <a:t>, N. </a:t>
            </a:r>
            <a:r>
              <a:rPr lang="en-US" sz="1000" dirty="0" err="1"/>
              <a:t>Savinov</a:t>
            </a:r>
            <a:r>
              <a:rPr lang="en-US" sz="1000" dirty="0"/>
              <a:t>, L. </a:t>
            </a:r>
            <a:r>
              <a:rPr lang="en-US" sz="1000" dirty="0" err="1"/>
              <a:t>Ladicky</a:t>
            </a:r>
            <a:r>
              <a:rPr lang="en-US" sz="1000" dirty="0"/>
              <a:t>, J. Wegner, K. Schindler, and</a:t>
            </a:r>
          </a:p>
          <a:p>
            <a:r>
              <a:rPr lang="en-US" sz="1000" dirty="0"/>
              <a:t>M. </a:t>
            </a:r>
            <a:r>
              <a:rPr lang="en-US" sz="1000" dirty="0" err="1"/>
              <a:t>Pollefeys</a:t>
            </a:r>
            <a:r>
              <a:rPr lang="en-US" sz="1000" dirty="0"/>
              <a:t>, “Semantic3D.net: A new large-scale point cloud</a:t>
            </a:r>
          </a:p>
          <a:p>
            <a:r>
              <a:rPr lang="en-US" sz="1000" dirty="0"/>
              <a:t>classification benchmark,” ISPRS, 2017.</a:t>
            </a:r>
          </a:p>
          <a:p>
            <a:r>
              <a:rPr lang="en-US" sz="1000" dirty="0"/>
              <a:t>[13] X. Song, P. Wang, D. Zhou, R. Zhu, C. Guan, Y. Dai, H. </a:t>
            </a:r>
            <a:r>
              <a:rPr lang="en-US" sz="1000" dirty="0" err="1"/>
              <a:t>Su</a:t>
            </a:r>
            <a:r>
              <a:rPr lang="en-US" sz="1000" dirty="0"/>
              <a:t>,</a:t>
            </a:r>
          </a:p>
          <a:p>
            <a:r>
              <a:rPr lang="en-US" sz="1000" dirty="0"/>
              <a:t>H. Li, and R. Yang, “Apollocar3D: A large 3D car instance</a:t>
            </a:r>
          </a:p>
          <a:p>
            <a:r>
              <a:rPr lang="en-US" sz="1000" dirty="0"/>
              <a:t>understanding benchmark for autonomous driving,” in CVPR,</a:t>
            </a:r>
          </a:p>
          <a:p>
            <a:r>
              <a:rPr lang="en-US" sz="1000" dirty="0"/>
              <a:t>2019.</a:t>
            </a:r>
          </a:p>
        </p:txBody>
      </p:sp>
    </p:spTree>
    <p:extLst>
      <p:ext uri="{BB962C8B-B14F-4D97-AF65-F5344CB8AC3E}">
        <p14:creationId xmlns:p14="http://schemas.microsoft.com/office/powerpoint/2010/main" val="1846353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E6E16-A923-4BD5-A70F-887592A4C819}"/>
              </a:ext>
            </a:extLst>
          </p:cNvPr>
          <p:cNvSpPr>
            <a:spLocks noGrp="1"/>
          </p:cNvSpPr>
          <p:nvPr>
            <p:ph type="title"/>
          </p:nvPr>
        </p:nvSpPr>
        <p:spPr>
          <a:xfrm>
            <a:off x="356778" y="975730"/>
            <a:ext cx="5102990" cy="2619726"/>
          </a:xfrm>
        </p:spPr>
        <p:txBody>
          <a:bodyPr/>
          <a:lstStyle/>
          <a:p>
            <a:r>
              <a:rPr lang="en-US" sz="2000" dirty="0"/>
              <a:t>More and more smart phone can capture Point Clouds (like Iphone11/12, Asus </a:t>
            </a:r>
            <a:r>
              <a:rPr lang="en-US" sz="2000" dirty="0" err="1"/>
              <a:t>Zenfone</a:t>
            </a:r>
            <a:r>
              <a:rPr lang="en-US" sz="2000" dirty="0"/>
              <a:t> AR, Sony Xperia XZ1…)</a:t>
            </a:r>
          </a:p>
        </p:txBody>
      </p:sp>
      <p:sp>
        <p:nvSpPr>
          <p:cNvPr id="3" name="Content Placeholder 2">
            <a:extLst>
              <a:ext uri="{FF2B5EF4-FFF2-40B4-BE49-F238E27FC236}">
                <a16:creationId xmlns:a16="http://schemas.microsoft.com/office/drawing/2014/main" id="{A07DD232-A502-4E7E-8FA1-AAD50649FF8E}"/>
              </a:ext>
            </a:extLst>
          </p:cNvPr>
          <p:cNvSpPr>
            <a:spLocks noGrp="1"/>
          </p:cNvSpPr>
          <p:nvPr>
            <p:ph idx="1"/>
          </p:nvPr>
        </p:nvSpPr>
        <p:spPr>
          <a:xfrm>
            <a:off x="5655076" y="3395681"/>
            <a:ext cx="6032948" cy="611079"/>
          </a:xfrm>
        </p:spPr>
        <p:txBody>
          <a:bodyPr>
            <a:normAutofit/>
          </a:bodyPr>
          <a:lstStyle/>
          <a:p>
            <a:pPr marL="0" indent="0" algn="ctr">
              <a:buNone/>
            </a:pPr>
            <a:r>
              <a:rPr lang="en-US" sz="1400" dirty="0"/>
              <a:t>Devices that can capture Point Clouds</a:t>
            </a:r>
          </a:p>
          <a:p>
            <a:pPr marL="0" indent="0" algn="ctr">
              <a:buNone/>
            </a:pPr>
            <a:r>
              <a:rPr lang="en-US" sz="1000" dirty="0"/>
              <a:t>Ref: Deep Learning on Point clouds: Implementing </a:t>
            </a:r>
            <a:r>
              <a:rPr lang="en-US" sz="1000" dirty="0" err="1"/>
              <a:t>PointNet</a:t>
            </a:r>
            <a:r>
              <a:rPr lang="en-US" sz="1000" dirty="0"/>
              <a:t> in Google </a:t>
            </a:r>
            <a:r>
              <a:rPr lang="en-US" sz="1000" dirty="0" err="1"/>
              <a:t>Colab</a:t>
            </a:r>
            <a:r>
              <a:rPr lang="en-US" sz="1000" dirty="0"/>
              <a:t> [1]</a:t>
            </a:r>
          </a:p>
        </p:txBody>
      </p:sp>
      <p:pic>
        <p:nvPicPr>
          <p:cNvPr id="1026" name="Picture 2" descr="Image for post">
            <a:extLst>
              <a:ext uri="{FF2B5EF4-FFF2-40B4-BE49-F238E27FC236}">
                <a16:creationId xmlns:a16="http://schemas.microsoft.com/office/drawing/2014/main" id="{701F53F7-3929-44BF-9646-0A78A618B7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953456"/>
            <a:ext cx="4969648" cy="244146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758F081C-7B02-45A1-B85D-52DBB53F8C04}"/>
              </a:ext>
            </a:extLst>
          </p:cNvPr>
          <p:cNvSpPr txBox="1">
            <a:spLocks/>
          </p:cNvSpPr>
          <p:nvPr/>
        </p:nvSpPr>
        <p:spPr>
          <a:xfrm>
            <a:off x="0" y="-55452"/>
            <a:ext cx="1805274" cy="74428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Sensor</a:t>
            </a:r>
          </a:p>
        </p:txBody>
      </p:sp>
      <p:sp>
        <p:nvSpPr>
          <p:cNvPr id="7" name="Title 1">
            <a:extLst>
              <a:ext uri="{FF2B5EF4-FFF2-40B4-BE49-F238E27FC236}">
                <a16:creationId xmlns:a16="http://schemas.microsoft.com/office/drawing/2014/main" id="{85D434FF-07F5-4190-BFF4-E3D062BE8FA2}"/>
              </a:ext>
            </a:extLst>
          </p:cNvPr>
          <p:cNvSpPr txBox="1">
            <a:spLocks/>
          </p:cNvSpPr>
          <p:nvPr/>
        </p:nvSpPr>
        <p:spPr>
          <a:xfrm>
            <a:off x="1877847" y="0"/>
            <a:ext cx="8151402" cy="86739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Point Clouds vs. Smart Phone</a:t>
            </a:r>
          </a:p>
        </p:txBody>
      </p:sp>
      <p:sp>
        <p:nvSpPr>
          <p:cNvPr id="8" name="TextBox 7">
            <a:extLst>
              <a:ext uri="{FF2B5EF4-FFF2-40B4-BE49-F238E27FC236}">
                <a16:creationId xmlns:a16="http://schemas.microsoft.com/office/drawing/2014/main" id="{B0E2C0F4-D342-4E45-B2AB-A9D5C6193BEA}"/>
              </a:ext>
            </a:extLst>
          </p:cNvPr>
          <p:cNvSpPr txBox="1"/>
          <p:nvPr/>
        </p:nvSpPr>
        <p:spPr>
          <a:xfrm>
            <a:off x="356778" y="2174191"/>
            <a:ext cx="5298298" cy="4524315"/>
          </a:xfrm>
          <a:prstGeom prst="rect">
            <a:avLst/>
          </a:prstGeom>
          <a:noFill/>
        </p:spPr>
        <p:txBody>
          <a:bodyPr wrap="square" rtlCol="0">
            <a:spAutoFit/>
          </a:bodyPr>
          <a:lstStyle/>
          <a:p>
            <a:r>
              <a:rPr lang="en-US" dirty="0"/>
              <a:t>And many applications are based on point clouds data,</a:t>
            </a:r>
            <a:r>
              <a:rPr lang="zh-CN" altLang="en-US" dirty="0"/>
              <a:t> </a:t>
            </a:r>
            <a:r>
              <a:rPr lang="en-US" altLang="zh-CN" dirty="0"/>
              <a:t>like</a:t>
            </a:r>
            <a:r>
              <a:rPr lang="en-US" dirty="0"/>
              <a:t>:</a:t>
            </a:r>
          </a:p>
          <a:p>
            <a:endParaRPr lang="en-US" dirty="0"/>
          </a:p>
          <a:p>
            <a:r>
              <a:rPr lang="en-US" dirty="0"/>
              <a:t>Apple Face I</a:t>
            </a:r>
            <a:r>
              <a:rPr lang="en-US" altLang="zh-CN" dirty="0"/>
              <a:t>D use a dot projector to gather around 3000 points to identify user’s face.</a:t>
            </a:r>
          </a:p>
          <a:p>
            <a:endParaRPr lang="en-US" altLang="zh-CN" dirty="0"/>
          </a:p>
          <a:p>
            <a:r>
              <a:rPr lang="en-US" altLang="zh-CN" dirty="0"/>
              <a:t>Newly released Iphone12 Pro owns currently(2020) the best Lidar scanner, which could </a:t>
            </a:r>
            <a:r>
              <a:rPr lang="en-US" dirty="0"/>
              <a:t>build 3d model for your room, </a:t>
            </a:r>
            <a:r>
              <a:rPr lang="en-US" altLang="zh-CN" dirty="0"/>
              <a:t>detect obstacle for </a:t>
            </a:r>
            <a:r>
              <a:rPr lang="en-US" dirty="0"/>
              <a:t>people with visual impairment, and do auto-focus and subject detection at night. </a:t>
            </a:r>
          </a:p>
          <a:p>
            <a:endParaRPr lang="en-US" dirty="0"/>
          </a:p>
          <a:p>
            <a:r>
              <a:rPr lang="en-US" dirty="0"/>
              <a:t>However, all device has a limiting scanning range(1m-5m), Sometimes, we want to see the world, not just my room.</a:t>
            </a:r>
          </a:p>
        </p:txBody>
      </p:sp>
      <p:pic>
        <p:nvPicPr>
          <p:cNvPr id="7170" name="Picture 2">
            <a:extLst>
              <a:ext uri="{FF2B5EF4-FFF2-40B4-BE49-F238E27FC236}">
                <a16:creationId xmlns:a16="http://schemas.microsoft.com/office/drawing/2014/main" id="{4BF37994-434D-431F-A7BE-00BCF3B46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8048" y="4161402"/>
            <a:ext cx="4793952" cy="26965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1AE454-12AE-493E-B41A-76EA40C19E5F}"/>
              </a:ext>
            </a:extLst>
          </p:cNvPr>
          <p:cNvSpPr txBox="1"/>
          <p:nvPr/>
        </p:nvSpPr>
        <p:spPr>
          <a:xfrm>
            <a:off x="5160473" y="6396335"/>
            <a:ext cx="2525917" cy="461665"/>
          </a:xfrm>
          <a:prstGeom prst="rect">
            <a:avLst/>
          </a:prstGeom>
          <a:noFill/>
        </p:spPr>
        <p:txBody>
          <a:bodyPr wrap="square" rtlCol="0">
            <a:spAutoFit/>
          </a:bodyPr>
          <a:lstStyle/>
          <a:p>
            <a:r>
              <a:rPr lang="en-US" sz="800" dirty="0"/>
              <a:t>[3] Source: https://www.roadtovr.com/apple-iphone-12-pro-max-lidar-instant-ar-depth-mapping/</a:t>
            </a:r>
          </a:p>
        </p:txBody>
      </p:sp>
    </p:spTree>
    <p:extLst>
      <p:ext uri="{BB962C8B-B14F-4D97-AF65-F5344CB8AC3E}">
        <p14:creationId xmlns:p14="http://schemas.microsoft.com/office/powerpoint/2010/main" val="3780937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B4A279-2EAA-4F1F-BD19-0620B3B59BFD}"/>
              </a:ext>
            </a:extLst>
          </p:cNvPr>
          <p:cNvSpPr>
            <a:spLocks noGrp="1"/>
          </p:cNvSpPr>
          <p:nvPr>
            <p:ph idx="1"/>
          </p:nvPr>
        </p:nvSpPr>
        <p:spPr>
          <a:xfrm>
            <a:off x="1313669" y="5438775"/>
            <a:ext cx="9995033" cy="1120646"/>
          </a:xfrm>
        </p:spPr>
        <p:txBody>
          <a:bodyPr>
            <a:normAutofit fontScale="85000" lnSpcReduction="10000"/>
          </a:bodyPr>
          <a:lstStyle/>
          <a:p>
            <a:pPr marL="0" indent="0">
              <a:buNone/>
            </a:pPr>
            <a:r>
              <a:rPr lang="en-US" dirty="0"/>
              <a:t>Here is the world in point clouds format. </a:t>
            </a:r>
          </a:p>
          <a:p>
            <a:pPr marL="0" indent="0">
              <a:buNone/>
            </a:pPr>
            <a:r>
              <a:rPr lang="en-US" dirty="0"/>
              <a:t>We can imagine a vehicle with Lidar was traveling forward and generate this 3d model. </a:t>
            </a:r>
          </a:p>
          <a:p>
            <a:pPr marL="0" indent="0">
              <a:buNone/>
            </a:pPr>
            <a:r>
              <a:rPr lang="en-US" dirty="0"/>
              <a:t>But to do so, better 3d scanner with longer range and better resolution is needed.</a:t>
            </a:r>
          </a:p>
        </p:txBody>
      </p:sp>
      <p:pic>
        <p:nvPicPr>
          <p:cNvPr id="4" name="Picture 4" descr="pointcloud">
            <a:extLst>
              <a:ext uri="{FF2B5EF4-FFF2-40B4-BE49-F238E27FC236}">
                <a16:creationId xmlns:a16="http://schemas.microsoft.com/office/drawing/2014/main" id="{57ECB888-3050-43B9-8908-E02B496D2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543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842536-264C-43E3-B368-B5D57A799BBF}"/>
              </a:ext>
            </a:extLst>
          </p:cNvPr>
          <p:cNvSpPr txBox="1"/>
          <p:nvPr/>
        </p:nvSpPr>
        <p:spPr>
          <a:xfrm>
            <a:off x="4712603" y="6559421"/>
            <a:ext cx="4440727" cy="215444"/>
          </a:xfrm>
          <a:prstGeom prst="rect">
            <a:avLst/>
          </a:prstGeom>
          <a:noFill/>
        </p:spPr>
        <p:txBody>
          <a:bodyPr wrap="square" rtlCol="0">
            <a:spAutoFit/>
          </a:bodyPr>
          <a:lstStyle/>
          <a:p>
            <a:r>
              <a:rPr lang="en-US" sz="800" dirty="0"/>
              <a:t>[4] </a:t>
            </a:r>
            <a:r>
              <a:rPr lang="en-US" altLang="zh-CN" sz="800" dirty="0"/>
              <a:t>Ref</a:t>
            </a:r>
            <a:r>
              <a:rPr lang="en-US" sz="800" dirty="0"/>
              <a:t>: https://techcrunch.com/2017/02/12/wtf-is-lidar/</a:t>
            </a:r>
          </a:p>
        </p:txBody>
      </p:sp>
    </p:spTree>
    <p:extLst>
      <p:ext uri="{BB962C8B-B14F-4D97-AF65-F5344CB8AC3E}">
        <p14:creationId xmlns:p14="http://schemas.microsoft.com/office/powerpoint/2010/main" val="3720329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29D59-6A9C-4B7A-90C8-529054047CBF}"/>
              </a:ext>
            </a:extLst>
          </p:cNvPr>
          <p:cNvSpPr>
            <a:spLocks noGrp="1"/>
          </p:cNvSpPr>
          <p:nvPr>
            <p:ph type="title"/>
          </p:nvPr>
        </p:nvSpPr>
        <p:spPr>
          <a:xfrm>
            <a:off x="0" y="1287579"/>
            <a:ext cx="6596743" cy="2564943"/>
          </a:xfrm>
        </p:spPr>
        <p:txBody>
          <a:bodyPr/>
          <a:lstStyle/>
          <a:p>
            <a:r>
              <a:rPr lang="en-US" sz="2000" dirty="0"/>
              <a:t>Currently, Lidar used on autonomous vehicles have a detecting range from 100m to 200m,</a:t>
            </a:r>
            <a:br>
              <a:rPr lang="en-US" sz="2000" dirty="0"/>
            </a:br>
            <a:r>
              <a:rPr lang="en-US" sz="2000" dirty="0"/>
              <a:t>And much higher resolutions to distinguish people from other objects. </a:t>
            </a:r>
            <a:br>
              <a:rPr lang="en-US" sz="2000" dirty="0"/>
            </a:br>
            <a:br>
              <a:rPr lang="en-US" sz="2000" dirty="0"/>
            </a:br>
            <a:r>
              <a:rPr lang="en-US" sz="2000" dirty="0"/>
              <a:t>Because of the development of Lidar industry, we have plenty of resources of point clouds</a:t>
            </a:r>
          </a:p>
        </p:txBody>
      </p:sp>
      <p:sp>
        <p:nvSpPr>
          <p:cNvPr id="6" name="AutoShape 6" descr="Velodyne Lidar goes public in a reverse takeover">
            <a:extLst>
              <a:ext uri="{FF2B5EF4-FFF2-40B4-BE49-F238E27FC236}">
                <a16:creationId xmlns:a16="http://schemas.microsoft.com/office/drawing/2014/main" id="{96B9BF80-3D46-45E8-98C4-4BC8355FE36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Content Placeholder 7" descr="A picture containing indoor, table, sitting, cake&#10;&#10;Description automatically generated">
            <a:extLst>
              <a:ext uri="{FF2B5EF4-FFF2-40B4-BE49-F238E27FC236}">
                <a16:creationId xmlns:a16="http://schemas.microsoft.com/office/drawing/2014/main" id="{041AF494-191F-4473-894D-B6F3DAE25C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283512" y="3781501"/>
            <a:ext cx="5113176" cy="307649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E3E39F13-F1EF-4AB6-8294-F0384C5CE99C}"/>
              </a:ext>
            </a:extLst>
          </p:cNvPr>
          <p:cNvSpPr txBox="1">
            <a:spLocks/>
          </p:cNvSpPr>
          <p:nvPr/>
        </p:nvSpPr>
        <p:spPr>
          <a:xfrm>
            <a:off x="0" y="0"/>
            <a:ext cx="1805274" cy="74428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Sensor</a:t>
            </a:r>
          </a:p>
        </p:txBody>
      </p:sp>
      <p:sp>
        <p:nvSpPr>
          <p:cNvPr id="7" name="TextBox 6">
            <a:extLst>
              <a:ext uri="{FF2B5EF4-FFF2-40B4-BE49-F238E27FC236}">
                <a16:creationId xmlns:a16="http://schemas.microsoft.com/office/drawing/2014/main" id="{F04C1217-64EA-46EA-9A87-48F306BE842C}"/>
              </a:ext>
            </a:extLst>
          </p:cNvPr>
          <p:cNvSpPr txBox="1"/>
          <p:nvPr/>
        </p:nvSpPr>
        <p:spPr>
          <a:xfrm>
            <a:off x="4833041" y="5983484"/>
            <a:ext cx="2525917" cy="338554"/>
          </a:xfrm>
          <a:prstGeom prst="rect">
            <a:avLst/>
          </a:prstGeom>
          <a:noFill/>
        </p:spPr>
        <p:txBody>
          <a:bodyPr wrap="square" rtlCol="0">
            <a:spAutoFit/>
          </a:bodyPr>
          <a:lstStyle/>
          <a:p>
            <a:pPr algn="ctr"/>
            <a:r>
              <a:rPr lang="en-US" sz="800" dirty="0"/>
              <a:t>[4] </a:t>
            </a:r>
            <a:r>
              <a:rPr lang="en-US" sz="800" dirty="0" err="1"/>
              <a:t>Velodyne</a:t>
            </a:r>
            <a:r>
              <a:rPr lang="en-US" sz="800" dirty="0"/>
              <a:t> Lidar</a:t>
            </a:r>
          </a:p>
          <a:p>
            <a:pPr algn="ctr"/>
            <a:r>
              <a:rPr lang="en-US" sz="800" dirty="0"/>
              <a:t>Source: https://velodynelidar.com/</a:t>
            </a:r>
          </a:p>
        </p:txBody>
      </p:sp>
      <p:pic>
        <p:nvPicPr>
          <p:cNvPr id="8194" name="Picture 2" descr="LiDAR Industry Hits Impasse: Was Elon Musk Right After All? | Synced">
            <a:extLst>
              <a:ext uri="{FF2B5EF4-FFF2-40B4-BE49-F238E27FC236}">
                <a16:creationId xmlns:a16="http://schemas.microsoft.com/office/drawing/2014/main" id="{E571ED17-4127-4BA5-A669-DAACFB1C1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8822" y="905339"/>
            <a:ext cx="5113177" cy="287616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Velodyne Lidar, Inc. on Twitter: &quot;Can we coin a new term? Art made with  LiDAR = Lidart? #lidar #art #lidart #VLS128… &quot;">
            <a:extLst>
              <a:ext uri="{FF2B5EF4-FFF2-40B4-BE49-F238E27FC236}">
                <a16:creationId xmlns:a16="http://schemas.microsoft.com/office/drawing/2014/main" id="{1A7B6ECF-EB19-49DB-8B2C-F230C7E02D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8824" y="3781501"/>
            <a:ext cx="5113176" cy="28761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AE6C1E-8A0D-477A-89D9-02C831FB218B}"/>
              </a:ext>
            </a:extLst>
          </p:cNvPr>
          <p:cNvSpPr txBox="1"/>
          <p:nvPr/>
        </p:nvSpPr>
        <p:spPr>
          <a:xfrm>
            <a:off x="3852155" y="317775"/>
            <a:ext cx="3840924" cy="646331"/>
          </a:xfrm>
          <a:prstGeom prst="rect">
            <a:avLst/>
          </a:prstGeom>
          <a:noFill/>
        </p:spPr>
        <p:txBody>
          <a:bodyPr wrap="square" rtlCol="0">
            <a:spAutoFit/>
          </a:bodyPr>
          <a:lstStyle/>
          <a:p>
            <a:r>
              <a:rPr lang="en-US" sz="3600" dirty="0"/>
              <a:t>Lidar Scanner</a:t>
            </a:r>
          </a:p>
        </p:txBody>
      </p:sp>
    </p:spTree>
    <p:extLst>
      <p:ext uri="{BB962C8B-B14F-4D97-AF65-F5344CB8AC3E}">
        <p14:creationId xmlns:p14="http://schemas.microsoft.com/office/powerpoint/2010/main" val="1842362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5B0587-C7B7-42DE-AE32-3A5C50CC89FA}"/>
              </a:ext>
            </a:extLst>
          </p:cNvPr>
          <p:cNvSpPr>
            <a:spLocks noGrp="1"/>
          </p:cNvSpPr>
          <p:nvPr>
            <p:ph idx="1"/>
          </p:nvPr>
        </p:nvSpPr>
        <p:spPr>
          <a:xfrm>
            <a:off x="902637" y="1698943"/>
            <a:ext cx="8946541" cy="3726444"/>
          </a:xfrm>
        </p:spPr>
        <p:txBody>
          <a:bodyPr/>
          <a:lstStyle/>
          <a:p>
            <a:r>
              <a:rPr lang="en-US" dirty="0"/>
              <a:t>As currently the most powerful and reliable source of point cloud, many people could </a:t>
            </a:r>
            <a:r>
              <a:rPr lang="en-US" dirty="0">
                <a:solidFill>
                  <a:srgbClr val="FFC000"/>
                </a:solidFill>
              </a:rPr>
              <a:t>ask</a:t>
            </a:r>
            <a:r>
              <a:rPr lang="en-US" dirty="0"/>
              <a:t>:</a:t>
            </a:r>
          </a:p>
          <a:p>
            <a:r>
              <a:rPr lang="en-US" dirty="0"/>
              <a:t>Is that a good idea to use </a:t>
            </a:r>
            <a:r>
              <a:rPr lang="en-US" dirty="0">
                <a:solidFill>
                  <a:srgbClr val="FFC000"/>
                </a:solidFill>
              </a:rPr>
              <a:t>Lidar to sense</a:t>
            </a:r>
            <a:r>
              <a:rPr lang="en-US" dirty="0"/>
              <a:t>(understand) </a:t>
            </a:r>
            <a:r>
              <a:rPr lang="en-US" dirty="0">
                <a:solidFill>
                  <a:srgbClr val="FFC000"/>
                </a:solidFill>
              </a:rPr>
              <a:t>the world? </a:t>
            </a:r>
            <a:r>
              <a:rPr lang="en-US" dirty="0"/>
              <a:t>Why not use </a:t>
            </a:r>
            <a:r>
              <a:rPr lang="en-US" dirty="0">
                <a:solidFill>
                  <a:srgbClr val="FFC000"/>
                </a:solidFill>
              </a:rPr>
              <a:t>camera</a:t>
            </a:r>
            <a:r>
              <a:rPr lang="en-US" dirty="0"/>
              <a:t>, or </a:t>
            </a:r>
            <a:r>
              <a:rPr lang="en-US" dirty="0">
                <a:solidFill>
                  <a:srgbClr val="FFC000"/>
                </a:solidFill>
              </a:rPr>
              <a:t>radar</a:t>
            </a:r>
            <a:r>
              <a:rPr lang="en-US" dirty="0"/>
              <a:t>, which are obviously much popular.</a:t>
            </a:r>
          </a:p>
          <a:p>
            <a:r>
              <a:rPr lang="en-US" dirty="0"/>
              <a:t>So, </a:t>
            </a:r>
            <a:r>
              <a:rPr lang="en-US" dirty="0">
                <a:solidFill>
                  <a:srgbClr val="FFC000"/>
                </a:solidFill>
              </a:rPr>
              <a:t>If your A</a:t>
            </a:r>
            <a:r>
              <a:rPr lang="en-US" altLang="zh-CN" dirty="0">
                <a:solidFill>
                  <a:srgbClr val="FFC000"/>
                </a:solidFill>
              </a:rPr>
              <a:t>IM </a:t>
            </a:r>
            <a:r>
              <a:rPr lang="en-US" altLang="zh-CN" dirty="0"/>
              <a:t>is to have </a:t>
            </a:r>
            <a:r>
              <a:rPr lang="en-US" dirty="0">
                <a:solidFill>
                  <a:srgbClr val="FFC000"/>
                </a:solidFill>
              </a:rPr>
              <a:t>abundant and accurate spatial information. </a:t>
            </a:r>
          </a:p>
          <a:p>
            <a:r>
              <a:rPr lang="en-US" dirty="0"/>
              <a:t>The answer is yes.</a:t>
            </a:r>
          </a:p>
          <a:p>
            <a:r>
              <a:rPr lang="en-US" dirty="0"/>
              <a:t>In the next Slide, we can have a brief compare of the difference between data gathered by camera, radar and Lidar.</a:t>
            </a:r>
          </a:p>
          <a:p>
            <a:endParaRPr lang="en-US" dirty="0"/>
          </a:p>
          <a:p>
            <a:endParaRPr lang="en-US" dirty="0"/>
          </a:p>
          <a:p>
            <a:endParaRPr lang="en-US" dirty="0"/>
          </a:p>
        </p:txBody>
      </p:sp>
      <p:sp>
        <p:nvSpPr>
          <p:cNvPr id="5" name="Title 1">
            <a:extLst>
              <a:ext uri="{FF2B5EF4-FFF2-40B4-BE49-F238E27FC236}">
                <a16:creationId xmlns:a16="http://schemas.microsoft.com/office/drawing/2014/main" id="{9088ECF6-F87F-4D81-A8C4-684A9A6E3321}"/>
              </a:ext>
            </a:extLst>
          </p:cNvPr>
          <p:cNvSpPr txBox="1">
            <a:spLocks noGrp="1"/>
          </p:cNvSpPr>
          <p:nvPr>
            <p:ph type="title"/>
          </p:nvPr>
        </p:nvSpPr>
        <p:spPr>
          <a:xfrm>
            <a:off x="2805405" y="744287"/>
            <a:ext cx="5708280" cy="744288"/>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Principle &amp; Feature of Lidar</a:t>
            </a:r>
          </a:p>
        </p:txBody>
      </p:sp>
      <p:sp>
        <p:nvSpPr>
          <p:cNvPr id="7" name="Title 1">
            <a:extLst>
              <a:ext uri="{FF2B5EF4-FFF2-40B4-BE49-F238E27FC236}">
                <a16:creationId xmlns:a16="http://schemas.microsoft.com/office/drawing/2014/main" id="{33689D8C-4DF8-434A-9064-6D09B05CF270}"/>
              </a:ext>
            </a:extLst>
          </p:cNvPr>
          <p:cNvSpPr txBox="1">
            <a:spLocks/>
          </p:cNvSpPr>
          <p:nvPr/>
        </p:nvSpPr>
        <p:spPr>
          <a:xfrm>
            <a:off x="0" y="0"/>
            <a:ext cx="1805274" cy="74428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Sensor</a:t>
            </a:r>
          </a:p>
        </p:txBody>
      </p:sp>
    </p:spTree>
    <p:extLst>
      <p:ext uri="{BB962C8B-B14F-4D97-AF65-F5344CB8AC3E}">
        <p14:creationId xmlns:p14="http://schemas.microsoft.com/office/powerpoint/2010/main" val="3294362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2697E-0217-49BF-A968-B94F1580EB77}"/>
              </a:ext>
            </a:extLst>
          </p:cNvPr>
          <p:cNvSpPr>
            <a:spLocks noGrp="1"/>
          </p:cNvSpPr>
          <p:nvPr>
            <p:ph type="title"/>
          </p:nvPr>
        </p:nvSpPr>
        <p:spPr/>
        <p:txBody>
          <a:bodyPr/>
          <a:lstStyle/>
          <a:p>
            <a:r>
              <a:rPr lang="en-US" dirty="0"/>
              <a:t>Property of Lidar</a:t>
            </a:r>
          </a:p>
        </p:txBody>
      </p:sp>
      <p:sp>
        <p:nvSpPr>
          <p:cNvPr id="3" name="Content Placeholder 2">
            <a:extLst>
              <a:ext uri="{FF2B5EF4-FFF2-40B4-BE49-F238E27FC236}">
                <a16:creationId xmlns:a16="http://schemas.microsoft.com/office/drawing/2014/main" id="{4D7BC698-18FE-4191-B5D5-58BBB86DDCE4}"/>
              </a:ext>
            </a:extLst>
          </p:cNvPr>
          <p:cNvSpPr>
            <a:spLocks noGrp="1"/>
          </p:cNvSpPr>
          <p:nvPr>
            <p:ph idx="1"/>
          </p:nvPr>
        </p:nvSpPr>
        <p:spPr>
          <a:xfrm>
            <a:off x="650226" y="1426682"/>
            <a:ext cx="11015032" cy="2907437"/>
          </a:xfrm>
        </p:spPr>
        <p:txBody>
          <a:bodyPr/>
          <a:lstStyle/>
          <a:p>
            <a:r>
              <a:rPr lang="en-US" dirty="0">
                <a:solidFill>
                  <a:schemeClr val="tx2"/>
                </a:solidFill>
              </a:rPr>
              <a:t>Traditionally, we use radar to detect range, and use camera to observe texture. </a:t>
            </a:r>
          </a:p>
          <a:p>
            <a:r>
              <a:rPr lang="en-US" dirty="0">
                <a:solidFill>
                  <a:schemeClr val="tx2"/>
                </a:solidFill>
              </a:rPr>
              <a:t>And Lidar is kind of the middle of radar and camera in function</a:t>
            </a:r>
          </a:p>
          <a:p>
            <a:r>
              <a:rPr lang="en-US" dirty="0">
                <a:solidFill>
                  <a:schemeClr val="tx2"/>
                </a:solidFill>
              </a:rPr>
              <a:t>Here are the advantage of each device</a:t>
            </a:r>
          </a:p>
          <a:p>
            <a:endParaRPr lang="en-US" dirty="0">
              <a:solidFill>
                <a:schemeClr val="tx2"/>
              </a:solidFill>
            </a:endParaRPr>
          </a:p>
        </p:txBody>
      </p:sp>
      <p:sp>
        <p:nvSpPr>
          <p:cNvPr id="4" name="Title 1">
            <a:extLst>
              <a:ext uri="{FF2B5EF4-FFF2-40B4-BE49-F238E27FC236}">
                <a16:creationId xmlns:a16="http://schemas.microsoft.com/office/drawing/2014/main" id="{F0E046EE-0BD4-4836-A964-BD1C72D0CD02}"/>
              </a:ext>
            </a:extLst>
          </p:cNvPr>
          <p:cNvSpPr txBox="1">
            <a:spLocks/>
          </p:cNvSpPr>
          <p:nvPr/>
        </p:nvSpPr>
        <p:spPr>
          <a:xfrm>
            <a:off x="0" y="-55452"/>
            <a:ext cx="1805274" cy="74428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Source</a:t>
            </a:r>
          </a:p>
        </p:txBody>
      </p:sp>
      <p:sp>
        <p:nvSpPr>
          <p:cNvPr id="5" name="Title 1">
            <a:extLst>
              <a:ext uri="{FF2B5EF4-FFF2-40B4-BE49-F238E27FC236}">
                <a16:creationId xmlns:a16="http://schemas.microsoft.com/office/drawing/2014/main" id="{572634CE-3298-4FFD-ABDE-1AE7E591ABE6}"/>
              </a:ext>
            </a:extLst>
          </p:cNvPr>
          <p:cNvSpPr txBox="1">
            <a:spLocks/>
          </p:cNvSpPr>
          <p:nvPr/>
        </p:nvSpPr>
        <p:spPr>
          <a:xfrm>
            <a:off x="8063882" y="2756970"/>
            <a:ext cx="3414945" cy="1577149"/>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a:solidFill>
                  <a:schemeClr val="tx1"/>
                </a:solidFill>
                <a:latin typeface="+mn-lt"/>
                <a:ea typeface="+mn-ea"/>
                <a:cs typeface="+mn-cs"/>
              </a:rPr>
              <a:t>Radar also emit electromagnetic beam to detect object but will get a blur feedback.</a:t>
            </a:r>
            <a:br>
              <a:rPr lang="en-US" sz="2000" dirty="0"/>
            </a:br>
            <a:endParaRPr lang="en-US" sz="2000" dirty="0"/>
          </a:p>
        </p:txBody>
      </p:sp>
      <p:sp>
        <p:nvSpPr>
          <p:cNvPr id="6" name="Rectangle 5">
            <a:extLst>
              <a:ext uri="{FF2B5EF4-FFF2-40B4-BE49-F238E27FC236}">
                <a16:creationId xmlns:a16="http://schemas.microsoft.com/office/drawing/2014/main" id="{98662002-FE35-41EF-9A20-EB45D9D70440}"/>
              </a:ext>
            </a:extLst>
          </p:cNvPr>
          <p:cNvSpPr/>
          <p:nvPr/>
        </p:nvSpPr>
        <p:spPr>
          <a:xfrm>
            <a:off x="646111" y="2756970"/>
            <a:ext cx="2775751" cy="923330"/>
          </a:xfrm>
          <a:prstGeom prst="rect">
            <a:avLst/>
          </a:prstGeom>
        </p:spPr>
        <p:txBody>
          <a:bodyPr wrap="square">
            <a:spAutoFit/>
          </a:bodyPr>
          <a:lstStyle/>
          <a:p>
            <a:r>
              <a:rPr lang="en-US" dirty="0"/>
              <a:t>Camera can generate high resolution, </a:t>
            </a:r>
            <a:r>
              <a:rPr lang="en-US" altLang="zh-CN" dirty="0"/>
              <a:t>rich texture images</a:t>
            </a:r>
            <a:endParaRPr lang="en-US" dirty="0"/>
          </a:p>
        </p:txBody>
      </p:sp>
      <p:sp>
        <p:nvSpPr>
          <p:cNvPr id="7" name="Title 1">
            <a:extLst>
              <a:ext uri="{FF2B5EF4-FFF2-40B4-BE49-F238E27FC236}">
                <a16:creationId xmlns:a16="http://schemas.microsoft.com/office/drawing/2014/main" id="{578263F7-1FC9-45B2-BC5D-9C0DD14C683F}"/>
              </a:ext>
            </a:extLst>
          </p:cNvPr>
          <p:cNvSpPr txBox="1">
            <a:spLocks/>
          </p:cNvSpPr>
          <p:nvPr/>
        </p:nvSpPr>
        <p:spPr>
          <a:xfrm>
            <a:off x="3524435" y="2756970"/>
            <a:ext cx="4382487" cy="224778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a:solidFill>
                  <a:schemeClr val="tx1"/>
                </a:solidFill>
                <a:latin typeface="+mn-lt"/>
                <a:ea typeface="+mn-ea"/>
                <a:cs typeface="+mn-cs"/>
              </a:rPr>
              <a:t>Lidar can detect range. As it can emit </a:t>
            </a:r>
            <a:r>
              <a:rPr lang="en-US" sz="1800" dirty="0">
                <a:solidFill>
                  <a:schemeClr val="tx1"/>
                </a:solidFill>
              </a:rPr>
              <a:t>electromagnetic beam for detection, working in complete darkness is also possible</a:t>
            </a:r>
            <a:r>
              <a:rPr lang="en-US" sz="1800" dirty="0">
                <a:solidFill>
                  <a:schemeClr val="tx1"/>
                </a:solidFill>
                <a:latin typeface="+mn-lt"/>
                <a:ea typeface="+mn-ea"/>
                <a:cs typeface="+mn-cs"/>
              </a:rPr>
              <a:t>.</a:t>
            </a:r>
          </a:p>
          <a:p>
            <a:r>
              <a:rPr lang="en-US" sz="1800" dirty="0">
                <a:solidFill>
                  <a:schemeClr val="tx1"/>
                </a:solidFill>
                <a:latin typeface="+mn-lt"/>
                <a:ea typeface="+mn-ea"/>
                <a:cs typeface="+mn-cs"/>
              </a:rPr>
              <a:t>It have better resolution than radar, making object classification Possible.</a:t>
            </a:r>
            <a:br>
              <a:rPr lang="en-US" sz="2000" dirty="0"/>
            </a:br>
            <a:endParaRPr lang="en-US" sz="2000" dirty="0"/>
          </a:p>
        </p:txBody>
      </p:sp>
      <p:pic>
        <p:nvPicPr>
          <p:cNvPr id="10242" name="Picture 2" descr="Pin by Vibha B on printables | Nature photography, Nature, Beautiful nature">
            <a:extLst>
              <a:ext uri="{FF2B5EF4-FFF2-40B4-BE49-F238E27FC236}">
                <a16:creationId xmlns:a16="http://schemas.microsoft.com/office/drawing/2014/main" id="{913781D0-DF42-4F49-BE3E-B57B575BD5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637" y="3770414"/>
            <a:ext cx="2224024" cy="3087586"/>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7">
            <a:extLst>
              <a:ext uri="{FF2B5EF4-FFF2-40B4-BE49-F238E27FC236}">
                <a16:creationId xmlns:a16="http://schemas.microsoft.com/office/drawing/2014/main" id="{48302CFA-AF2B-4889-A338-6D47A9A6E587}"/>
              </a:ext>
            </a:extLst>
          </p:cNvPr>
          <p:cNvPicPr>
            <a:picLocks noChangeAspect="1"/>
          </p:cNvPicPr>
          <p:nvPr/>
        </p:nvPicPr>
        <p:blipFill>
          <a:blip r:embed="rId3"/>
          <a:stretch>
            <a:fillRect/>
          </a:stretch>
        </p:blipFill>
        <p:spPr>
          <a:xfrm>
            <a:off x="5270254" y="4492101"/>
            <a:ext cx="5273336" cy="2365899"/>
          </a:xfrm>
          <a:prstGeom prst="rect">
            <a:avLst/>
          </a:prstGeom>
        </p:spPr>
      </p:pic>
    </p:spTree>
    <p:extLst>
      <p:ext uri="{BB962C8B-B14F-4D97-AF65-F5344CB8AC3E}">
        <p14:creationId xmlns:p14="http://schemas.microsoft.com/office/powerpoint/2010/main" val="1546812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EE193-735C-4548-B4C0-630DF921C959}"/>
              </a:ext>
            </a:extLst>
          </p:cNvPr>
          <p:cNvSpPr>
            <a:spLocks noGrp="1"/>
          </p:cNvSpPr>
          <p:nvPr>
            <p:ph type="title"/>
          </p:nvPr>
        </p:nvSpPr>
        <p:spPr/>
        <p:txBody>
          <a:bodyPr/>
          <a:lstStyle/>
          <a:p>
            <a:r>
              <a:rPr lang="en-US" dirty="0"/>
              <a:t>Application</a:t>
            </a:r>
          </a:p>
        </p:txBody>
      </p:sp>
      <p:sp>
        <p:nvSpPr>
          <p:cNvPr id="3" name="Content Placeholder 2">
            <a:extLst>
              <a:ext uri="{FF2B5EF4-FFF2-40B4-BE49-F238E27FC236}">
                <a16:creationId xmlns:a16="http://schemas.microsoft.com/office/drawing/2014/main" id="{A96F15D9-3B86-478F-9900-7CB51CB7663E}"/>
              </a:ext>
            </a:extLst>
          </p:cNvPr>
          <p:cNvSpPr>
            <a:spLocks noGrp="1"/>
          </p:cNvSpPr>
          <p:nvPr>
            <p:ph idx="1"/>
          </p:nvPr>
        </p:nvSpPr>
        <p:spPr>
          <a:xfrm>
            <a:off x="1104293" y="1331259"/>
            <a:ext cx="8946541" cy="4195481"/>
          </a:xfrm>
        </p:spPr>
        <p:txBody>
          <a:bodyPr/>
          <a:lstStyle/>
          <a:p>
            <a:r>
              <a:rPr lang="en-US" dirty="0"/>
              <a:t>As we have mentioned, point clouds can help Face ID check our identity, help autonomous cars detect and identify people on the road. What else can point clouds do?</a:t>
            </a:r>
          </a:p>
          <a:p>
            <a:r>
              <a:rPr lang="en-US" dirty="0"/>
              <a:t>Here is the three main area:</a:t>
            </a:r>
          </a:p>
        </p:txBody>
      </p:sp>
      <p:sp>
        <p:nvSpPr>
          <p:cNvPr id="4" name="Rectangle 3">
            <a:extLst>
              <a:ext uri="{FF2B5EF4-FFF2-40B4-BE49-F238E27FC236}">
                <a16:creationId xmlns:a16="http://schemas.microsoft.com/office/drawing/2014/main" id="{125E6034-AEAE-40E0-86C0-CC54AC273ECA}"/>
              </a:ext>
            </a:extLst>
          </p:cNvPr>
          <p:cNvSpPr/>
          <p:nvPr/>
        </p:nvSpPr>
        <p:spPr>
          <a:xfrm>
            <a:off x="507661" y="3320662"/>
            <a:ext cx="3086101" cy="369332"/>
          </a:xfrm>
          <a:prstGeom prst="rect">
            <a:avLst/>
          </a:prstGeom>
        </p:spPr>
        <p:txBody>
          <a:bodyPr wrap="none">
            <a:spAutoFit/>
          </a:bodyPr>
          <a:lstStyle/>
          <a:p>
            <a:r>
              <a:rPr lang="en-US" dirty="0"/>
              <a:t>Point clouds classification </a:t>
            </a:r>
          </a:p>
        </p:txBody>
      </p:sp>
      <p:sp>
        <p:nvSpPr>
          <p:cNvPr id="5" name="Rectangle 4">
            <a:extLst>
              <a:ext uri="{FF2B5EF4-FFF2-40B4-BE49-F238E27FC236}">
                <a16:creationId xmlns:a16="http://schemas.microsoft.com/office/drawing/2014/main" id="{0829124E-CCEA-4427-B909-AC6477F80BCE}"/>
              </a:ext>
            </a:extLst>
          </p:cNvPr>
          <p:cNvSpPr/>
          <p:nvPr/>
        </p:nvSpPr>
        <p:spPr>
          <a:xfrm>
            <a:off x="4651144" y="3320662"/>
            <a:ext cx="2513830" cy="369332"/>
          </a:xfrm>
          <a:prstGeom prst="rect">
            <a:avLst/>
          </a:prstGeom>
        </p:spPr>
        <p:txBody>
          <a:bodyPr wrap="none">
            <a:spAutoFit/>
          </a:bodyPr>
          <a:lstStyle/>
          <a:p>
            <a:r>
              <a:rPr lang="en-US" dirty="0"/>
              <a:t>3D object detection</a:t>
            </a:r>
          </a:p>
        </p:txBody>
      </p:sp>
      <p:sp>
        <p:nvSpPr>
          <p:cNvPr id="6" name="Rectangle 5">
            <a:extLst>
              <a:ext uri="{FF2B5EF4-FFF2-40B4-BE49-F238E27FC236}">
                <a16:creationId xmlns:a16="http://schemas.microsoft.com/office/drawing/2014/main" id="{AFB17043-D908-4F2C-BFAD-9B3F34788365}"/>
              </a:ext>
            </a:extLst>
          </p:cNvPr>
          <p:cNvSpPr/>
          <p:nvPr/>
        </p:nvSpPr>
        <p:spPr>
          <a:xfrm>
            <a:off x="8222356" y="3321075"/>
            <a:ext cx="3222357" cy="369332"/>
          </a:xfrm>
          <a:prstGeom prst="rect">
            <a:avLst/>
          </a:prstGeom>
        </p:spPr>
        <p:txBody>
          <a:bodyPr wrap="none">
            <a:spAutoFit/>
          </a:bodyPr>
          <a:lstStyle/>
          <a:p>
            <a:r>
              <a:rPr lang="en-US" dirty="0"/>
              <a:t>Point clouds </a:t>
            </a:r>
            <a:r>
              <a:rPr lang="en-US" altLang="zh-CN" dirty="0"/>
              <a:t>segmentation</a:t>
            </a:r>
            <a:r>
              <a:rPr lang="en-US" dirty="0"/>
              <a:t> </a:t>
            </a:r>
          </a:p>
        </p:txBody>
      </p:sp>
      <p:sp>
        <p:nvSpPr>
          <p:cNvPr id="10" name="TextBox 9">
            <a:extLst>
              <a:ext uri="{FF2B5EF4-FFF2-40B4-BE49-F238E27FC236}">
                <a16:creationId xmlns:a16="http://schemas.microsoft.com/office/drawing/2014/main" id="{366C025F-2726-42C5-8186-6DF73138B81E}"/>
              </a:ext>
            </a:extLst>
          </p:cNvPr>
          <p:cNvSpPr txBox="1"/>
          <p:nvPr/>
        </p:nvSpPr>
        <p:spPr>
          <a:xfrm>
            <a:off x="8614658" y="6301852"/>
            <a:ext cx="2592434" cy="461665"/>
          </a:xfrm>
          <a:prstGeom prst="rect">
            <a:avLst/>
          </a:prstGeom>
          <a:noFill/>
        </p:spPr>
        <p:txBody>
          <a:bodyPr wrap="square" rtlCol="0">
            <a:spAutoFit/>
          </a:bodyPr>
          <a:lstStyle/>
          <a:p>
            <a:pPr algn="ctr"/>
            <a:r>
              <a:rPr lang="en-US" sz="800" dirty="0"/>
              <a:t>Ref: Learning object bounding boxes for 3D instance segmentation on point clouds</a:t>
            </a:r>
          </a:p>
          <a:p>
            <a:pPr algn="ctr"/>
            <a:r>
              <a:rPr lang="en-US" sz="800" dirty="0"/>
              <a:t>https://arxiv.org/abs/1906.01140</a:t>
            </a:r>
          </a:p>
        </p:txBody>
      </p:sp>
      <p:pic>
        <p:nvPicPr>
          <p:cNvPr id="11" name="Picture 10">
            <a:extLst>
              <a:ext uri="{FF2B5EF4-FFF2-40B4-BE49-F238E27FC236}">
                <a16:creationId xmlns:a16="http://schemas.microsoft.com/office/drawing/2014/main" id="{F2125924-8DE0-4DA8-8B7A-8F3C1129A776}"/>
              </a:ext>
            </a:extLst>
          </p:cNvPr>
          <p:cNvPicPr>
            <a:picLocks noChangeAspect="1"/>
          </p:cNvPicPr>
          <p:nvPr/>
        </p:nvPicPr>
        <p:blipFill>
          <a:blip r:embed="rId2"/>
          <a:stretch>
            <a:fillRect/>
          </a:stretch>
        </p:blipFill>
        <p:spPr>
          <a:xfrm>
            <a:off x="4198735" y="3843064"/>
            <a:ext cx="3418648" cy="2435646"/>
          </a:xfrm>
          <a:prstGeom prst="rect">
            <a:avLst/>
          </a:prstGeom>
        </p:spPr>
      </p:pic>
      <p:sp>
        <p:nvSpPr>
          <p:cNvPr id="12" name="TextBox 11">
            <a:extLst>
              <a:ext uri="{FF2B5EF4-FFF2-40B4-BE49-F238E27FC236}">
                <a16:creationId xmlns:a16="http://schemas.microsoft.com/office/drawing/2014/main" id="{7CE9E6CF-B7E9-496F-896D-A99991892737}"/>
              </a:ext>
            </a:extLst>
          </p:cNvPr>
          <p:cNvSpPr txBox="1"/>
          <p:nvPr/>
        </p:nvSpPr>
        <p:spPr>
          <a:xfrm>
            <a:off x="4799783" y="6301852"/>
            <a:ext cx="2592434" cy="461665"/>
          </a:xfrm>
          <a:prstGeom prst="rect">
            <a:avLst/>
          </a:prstGeom>
          <a:noFill/>
        </p:spPr>
        <p:txBody>
          <a:bodyPr wrap="square" rtlCol="0">
            <a:spAutoFit/>
          </a:bodyPr>
          <a:lstStyle/>
          <a:p>
            <a:pPr algn="ctr"/>
            <a:r>
              <a:rPr lang="en-US" sz="800" dirty="0"/>
              <a:t>Ref: </a:t>
            </a:r>
            <a:r>
              <a:rPr lang="en-US" sz="800" dirty="0" err="1"/>
              <a:t>VoxelNet</a:t>
            </a:r>
            <a:r>
              <a:rPr lang="en-US" sz="800" dirty="0"/>
              <a:t>: end-to-end learning for point cloud based 3D object detection</a:t>
            </a:r>
          </a:p>
          <a:p>
            <a:pPr algn="ctr"/>
            <a:r>
              <a:rPr lang="en-US" sz="800" dirty="0"/>
              <a:t>https://arxiv.org/abs/1711.06396</a:t>
            </a:r>
          </a:p>
        </p:txBody>
      </p:sp>
      <p:pic>
        <p:nvPicPr>
          <p:cNvPr id="13" name="Picture 12">
            <a:extLst>
              <a:ext uri="{FF2B5EF4-FFF2-40B4-BE49-F238E27FC236}">
                <a16:creationId xmlns:a16="http://schemas.microsoft.com/office/drawing/2014/main" id="{4C11B0CC-341F-47CC-B413-6A866917BD36}"/>
              </a:ext>
            </a:extLst>
          </p:cNvPr>
          <p:cNvPicPr>
            <a:picLocks noChangeAspect="1"/>
          </p:cNvPicPr>
          <p:nvPr/>
        </p:nvPicPr>
        <p:blipFill>
          <a:blip r:embed="rId3"/>
          <a:stretch>
            <a:fillRect/>
          </a:stretch>
        </p:blipFill>
        <p:spPr>
          <a:xfrm>
            <a:off x="365109" y="3822766"/>
            <a:ext cx="3371203" cy="2455944"/>
          </a:xfrm>
          <a:prstGeom prst="rect">
            <a:avLst/>
          </a:prstGeom>
        </p:spPr>
      </p:pic>
      <p:sp>
        <p:nvSpPr>
          <p:cNvPr id="14" name="TextBox 13">
            <a:extLst>
              <a:ext uri="{FF2B5EF4-FFF2-40B4-BE49-F238E27FC236}">
                <a16:creationId xmlns:a16="http://schemas.microsoft.com/office/drawing/2014/main" id="{54B393FE-A10D-4AA7-821B-B35032653F92}"/>
              </a:ext>
            </a:extLst>
          </p:cNvPr>
          <p:cNvSpPr txBox="1"/>
          <p:nvPr/>
        </p:nvSpPr>
        <p:spPr>
          <a:xfrm>
            <a:off x="844949" y="6301852"/>
            <a:ext cx="2592434" cy="461665"/>
          </a:xfrm>
          <a:prstGeom prst="rect">
            <a:avLst/>
          </a:prstGeom>
          <a:noFill/>
        </p:spPr>
        <p:txBody>
          <a:bodyPr wrap="square" rtlCol="0">
            <a:spAutoFit/>
          </a:bodyPr>
          <a:lstStyle/>
          <a:p>
            <a:pPr algn="ctr"/>
            <a:r>
              <a:rPr lang="en-US" sz="800" dirty="0"/>
              <a:t>Ref: </a:t>
            </a:r>
            <a:r>
              <a:rPr lang="en-US" sz="800" dirty="0" err="1"/>
              <a:t>PointNet</a:t>
            </a:r>
            <a:r>
              <a:rPr lang="en-US" sz="800" dirty="0"/>
              <a:t>: deep learning on point sets for 3D classification and segmentation</a:t>
            </a:r>
          </a:p>
          <a:p>
            <a:pPr algn="ctr"/>
            <a:r>
              <a:rPr lang="en-US" sz="800" dirty="0"/>
              <a:t>https://arxiv.org/abs/1612.00593</a:t>
            </a:r>
          </a:p>
        </p:txBody>
      </p:sp>
      <p:pic>
        <p:nvPicPr>
          <p:cNvPr id="15" name="Content Placeholder 3">
            <a:extLst>
              <a:ext uri="{FF2B5EF4-FFF2-40B4-BE49-F238E27FC236}">
                <a16:creationId xmlns:a16="http://schemas.microsoft.com/office/drawing/2014/main" id="{33A55843-A3B5-446A-8CBB-235FF9BA612E}"/>
              </a:ext>
            </a:extLst>
          </p:cNvPr>
          <p:cNvPicPr>
            <a:picLocks noChangeAspect="1"/>
          </p:cNvPicPr>
          <p:nvPr/>
        </p:nvPicPr>
        <p:blipFill rotWithShape="1">
          <a:blip r:embed="rId4"/>
          <a:srcRect l="357" t="2260" r="59076" b="2060"/>
          <a:stretch/>
        </p:blipFill>
        <p:spPr>
          <a:xfrm>
            <a:off x="8366868" y="3843064"/>
            <a:ext cx="2933332" cy="2435646"/>
          </a:xfrm>
          <a:prstGeom prst="rect">
            <a:avLst/>
          </a:prstGeom>
        </p:spPr>
      </p:pic>
    </p:spTree>
    <p:extLst>
      <p:ext uri="{BB962C8B-B14F-4D97-AF65-F5344CB8AC3E}">
        <p14:creationId xmlns:p14="http://schemas.microsoft.com/office/powerpoint/2010/main" val="1566848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3DBCC4-1068-4D6D-A606-C35236AA2F7B}"/>
              </a:ext>
            </a:extLst>
          </p:cNvPr>
          <p:cNvSpPr txBox="1">
            <a:spLocks/>
          </p:cNvSpPr>
          <p:nvPr/>
        </p:nvSpPr>
        <p:spPr>
          <a:xfrm>
            <a:off x="3471014" y="268131"/>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t>How to get started </a:t>
            </a:r>
            <a:endParaRPr lang="en-US" dirty="0"/>
          </a:p>
        </p:txBody>
      </p:sp>
      <p:sp>
        <p:nvSpPr>
          <p:cNvPr id="5" name="Content Placeholder 2">
            <a:extLst>
              <a:ext uri="{FF2B5EF4-FFF2-40B4-BE49-F238E27FC236}">
                <a16:creationId xmlns:a16="http://schemas.microsoft.com/office/drawing/2014/main" id="{956784F4-B884-4951-8EBF-96B56D43E449}"/>
              </a:ext>
            </a:extLst>
          </p:cNvPr>
          <p:cNvSpPr txBox="1">
            <a:spLocks/>
          </p:cNvSpPr>
          <p:nvPr/>
        </p:nvSpPr>
        <p:spPr>
          <a:xfrm>
            <a:off x="908003" y="1056734"/>
            <a:ext cx="9842855" cy="546835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800" dirty="0"/>
              <a:t>If you are interested to working on point cloud processing, the following slides are just for you.</a:t>
            </a:r>
          </a:p>
          <a:p>
            <a:r>
              <a:rPr lang="en-US" sz="1800" dirty="0"/>
              <a:t>First, let me introduce some resources of point cloud data to train you model</a:t>
            </a:r>
          </a:p>
          <a:p>
            <a:pPr>
              <a:buFont typeface="+mj-lt"/>
              <a:buAutoNum type="arabicPeriod"/>
            </a:pPr>
            <a:r>
              <a:rPr lang="en-US" sz="1800" dirty="0"/>
              <a:t>ModelNet [6], </a:t>
            </a:r>
          </a:p>
          <a:p>
            <a:pPr>
              <a:buFont typeface="+mj-lt"/>
              <a:buAutoNum type="arabicPeriod"/>
            </a:pPr>
            <a:r>
              <a:rPr lang="en-US" sz="1800" dirty="0" err="1"/>
              <a:t>ScanObjectNN</a:t>
            </a:r>
            <a:r>
              <a:rPr lang="en-US" sz="1800" dirty="0"/>
              <a:t> [7], </a:t>
            </a:r>
          </a:p>
          <a:p>
            <a:pPr>
              <a:buFont typeface="+mj-lt"/>
              <a:buAutoNum type="arabicPeriod"/>
            </a:pPr>
            <a:r>
              <a:rPr lang="en-US" sz="1800" dirty="0" err="1"/>
              <a:t>ShapeNet</a:t>
            </a:r>
            <a:r>
              <a:rPr lang="en-US" sz="1800" dirty="0"/>
              <a:t> [8], </a:t>
            </a:r>
          </a:p>
          <a:p>
            <a:pPr>
              <a:buFont typeface="+mj-lt"/>
              <a:buAutoNum type="arabicPeriod"/>
            </a:pPr>
            <a:r>
              <a:rPr lang="en-US" sz="1800" dirty="0" err="1"/>
              <a:t>PartNet</a:t>
            </a:r>
            <a:r>
              <a:rPr lang="en-US" sz="1800" dirty="0"/>
              <a:t> [9],</a:t>
            </a:r>
          </a:p>
          <a:p>
            <a:pPr>
              <a:buFont typeface="+mj-lt"/>
              <a:buAutoNum type="arabicPeriod"/>
            </a:pPr>
            <a:r>
              <a:rPr lang="en-US" sz="1800" dirty="0"/>
              <a:t>S3DIS [10], </a:t>
            </a:r>
          </a:p>
          <a:p>
            <a:pPr>
              <a:buFont typeface="+mj-lt"/>
              <a:buAutoNum type="arabicPeriod"/>
            </a:pPr>
            <a:r>
              <a:rPr lang="en-US" sz="1800" dirty="0" err="1"/>
              <a:t>ScanNet</a:t>
            </a:r>
            <a:r>
              <a:rPr lang="en-US" sz="1800" dirty="0"/>
              <a:t> [11], </a:t>
            </a:r>
          </a:p>
          <a:p>
            <a:pPr>
              <a:buFont typeface="+mj-lt"/>
              <a:buAutoNum type="arabicPeriod"/>
            </a:pPr>
            <a:r>
              <a:rPr lang="en-US" sz="1800" dirty="0"/>
              <a:t>Semantic3D [12], </a:t>
            </a:r>
          </a:p>
          <a:p>
            <a:pPr>
              <a:buFont typeface="+mj-lt"/>
              <a:buAutoNum type="arabicPeriod"/>
            </a:pPr>
            <a:r>
              <a:rPr lang="en-US" sz="1800" dirty="0"/>
              <a:t>ApolloCar3D[13], </a:t>
            </a:r>
          </a:p>
          <a:p>
            <a:r>
              <a:rPr lang="en-US" sz="1800" dirty="0"/>
              <a:t>Then, we can dive into a deep learning model for point clouds classification from </a:t>
            </a:r>
            <a:r>
              <a:rPr lang="en-US" sz="1800" dirty="0" err="1"/>
              <a:t>PointNet</a:t>
            </a:r>
            <a:endParaRPr lang="en-US" sz="1800" dirty="0"/>
          </a:p>
        </p:txBody>
      </p:sp>
    </p:spTree>
    <p:extLst>
      <p:ext uri="{BB962C8B-B14F-4D97-AF65-F5344CB8AC3E}">
        <p14:creationId xmlns:p14="http://schemas.microsoft.com/office/powerpoint/2010/main" val="10824276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2850</Words>
  <Application>Microsoft Office PowerPoint</Application>
  <PresentationFormat>Widescreen</PresentationFormat>
  <Paragraphs>262</Paragraphs>
  <Slides>20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Century Gothic</vt:lpstr>
      <vt:lpstr>Wingdings 3</vt:lpstr>
      <vt:lpstr>Ion</vt:lpstr>
      <vt:lpstr>Point Clouds Processing Tutorial </vt:lpstr>
      <vt:lpstr>PowerPoint Presentation</vt:lpstr>
      <vt:lpstr>More and more smart phone can capture Point Clouds (like Iphone11/12, Asus Zenfone AR, Sony Xperia XZ1…)</vt:lpstr>
      <vt:lpstr>PowerPoint Presentation</vt:lpstr>
      <vt:lpstr>Currently, Lidar used on autonomous vehicles have a detecting range from 100m to 200m, And much higher resolutions to distinguish people from other objects.   Because of the development of Lidar industry, we have plenty of resources of point clouds</vt:lpstr>
      <vt:lpstr>Principle &amp; Feature of Lidar</vt:lpstr>
      <vt:lpstr>Property of Lidar</vt:lpstr>
      <vt:lpstr>Application</vt:lpstr>
      <vt:lpstr>PowerPoint Presentation</vt:lpstr>
      <vt:lpstr>Point cloud Processing:  -- Design Principles and Implementation </vt:lpstr>
      <vt:lpstr>Data preprocessing</vt:lpstr>
      <vt:lpstr>Normalizing by shape:</vt:lpstr>
      <vt:lpstr>Rotate and add noise:</vt:lpstr>
      <vt:lpstr>Model Design:</vt:lpstr>
      <vt:lpstr>Permutation Invariance</vt:lpstr>
      <vt:lpstr>Transformation Invariance </vt:lpstr>
      <vt:lpstr>Transformation Invariance</vt:lpstr>
      <vt:lpstr>Model structure for:   Classification &amp; Segmentation </vt:lpstr>
      <vt:lpstr>Model implementation: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Point Clouds Processing Tutorial </dc:title>
  <dc:creator>Xia Joe</dc:creator>
  <cp:lastModifiedBy>Xia Joe</cp:lastModifiedBy>
  <cp:revision>1</cp:revision>
  <dcterms:created xsi:type="dcterms:W3CDTF">2020-12-01T10:06:42Z</dcterms:created>
  <dcterms:modified xsi:type="dcterms:W3CDTF">2020-12-01T10:28:13Z</dcterms:modified>
</cp:coreProperties>
</file>